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262" r:id="rId3"/>
    <p:sldId id="264" r:id="rId4"/>
    <p:sldId id="265" r:id="rId5"/>
    <p:sldId id="266" r:id="rId6"/>
    <p:sldId id="269" r:id="rId7"/>
    <p:sldId id="268" r:id="rId8"/>
    <p:sldId id="267" r:id="rId9"/>
    <p:sldId id="258" r:id="rId10"/>
    <p:sldId id="263" r:id="rId11"/>
    <p:sldId id="261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92" r:id="rId31"/>
    <p:sldId id="293" r:id="rId32"/>
    <p:sldId id="294" r:id="rId33"/>
    <p:sldId id="295" r:id="rId34"/>
    <p:sldId id="296" r:id="rId35"/>
    <p:sldId id="297" r:id="rId36"/>
    <p:sldId id="298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/>
    <p:restoredTop sz="93099"/>
  </p:normalViewPr>
  <p:slideViewPr>
    <p:cSldViewPr snapToGrid="0" snapToObjects="1">
      <p:cViewPr>
        <p:scale>
          <a:sx n="88" d="100"/>
          <a:sy n="88" d="100"/>
        </p:scale>
        <p:origin x="81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75AAB-0FE7-E942-8D31-572EC61F6206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E0000-6BDD-F848-A1DE-B6E6EBCA8E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398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9071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79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119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7188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5530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515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498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E0000-6BDD-F848-A1DE-B6E6EBCA8EC4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76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48C39B-9A5A-FB40-AB32-56DD68CF9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920C990-3201-1D4A-BB73-0D6B828EB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85C90D-7D89-0344-A86B-AC6920C8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A4C62C-66A5-EA49-91B3-44CCC3445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38D8B5E-9033-E643-8D02-F9466758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5037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0808A0-C472-8242-94BE-0008FCA0F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C4D67B2-9030-404C-B104-30AFF3B2D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C92BFD-8F25-B34A-99B9-C9D8AC55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6ADE74-F15A-8E48-8AD2-FE35EAD2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7C7C42-D0FD-5A45-A7A4-4B9252E1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06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F655A17-73E6-E049-87A9-D18CFCC7D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23BC597-DAA4-5B4D-B9D9-2F391C8AC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6F0C42-C265-904A-B384-63EA9390D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69C7DA-D75D-7246-821A-827DDFB7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A059BC-30E0-8347-A841-3BD0B3E9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185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383BD3-78C6-DC4A-9763-575F33B2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4F559F-AC22-134F-B1B1-EFA4A275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9F223C-DD19-4442-8365-6EE5BD7A5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2698B8-A27B-FD48-8631-91C9EFC8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1BDF35-E308-1246-A681-8C995FD3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043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3ED7D4-BE89-3D48-B36C-9930F1CAB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8257C12-E84B-0742-8A8F-6C1735DC6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7083F2-7F08-1944-9FDC-2E436139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415FB5-2F18-1645-85C1-AC2B25BE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0163FF-3CEA-DA45-99BA-1147703A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027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ADDAF2-99FE-2347-A6C1-F7D397B05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E9E1AC-C4A1-D347-8CD5-8ED86856BB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43CADE0-C940-FB47-9D20-1E4BC1B24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1364D30-0635-1A4D-B791-00F69BF21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B412D4-B144-2F4C-9FBC-5FE717A4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8E8441C-0863-C642-BF88-D0E39B05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851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E54E31-FA28-E047-BDE8-817F1AAB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489EB2-E2E7-E443-876C-3709B1C84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FF2AC12-82D2-D345-B9D0-44AE75D71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A0EE570-0768-AF44-97A1-45BFB78CF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8508A4B-7410-D746-ADDD-A5F6C3F14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0B9A80F-20DB-D741-B1FF-55C5AECDB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EC76E6A-DB5C-F447-BDDD-F2A0005C3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C78419A-B0E8-C54E-9975-2569BA32E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783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961669-BC00-1D43-8608-11AF0D33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BA98088-37CC-4F42-B8FA-A0253BC17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0A54850-EFAE-934D-B289-CEA9864B0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86EC4BE-3374-A34E-A738-DAD2DD10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117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2730D1D-4CFD-874B-B8D6-789738FE0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B7B99C3-F6CE-9244-B9C2-28F87F354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B3BD89-1A88-2B4D-B377-D5F52D64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37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594724-EC33-6848-B266-A85294E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44FC3C-BC1E-E441-A0F4-466BBC1DF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1C56399-5712-0E44-A712-A0AF77F11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F89843-348D-7645-AC60-21E662D1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DD20540-F081-9C43-A77D-25780DE2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FF4459-D37C-654C-B08E-063A48CF4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41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C40A2A-CD4E-2B48-9B0B-6707AD21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FB34429-E8A4-DE4F-B9CD-E16D970C6A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70FBC0-6C71-CB47-940A-716348DD6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F64AD6B-1040-2547-9FC4-622A48CCC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ADDD6-012F-274C-AFCB-FBB0366E04B6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56379DC-52D8-3747-86E7-647CBAF6C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C312B3-6BFA-B147-9B1D-CC400450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3921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A5CDBE8-F909-4F42-A7A4-CABDD488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F0232E7-6856-5842-9446-83164B968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E6097-6E61-184C-A6C3-26B91F0854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ADDD6-012F-274C-AFCB-FBB0366E04B6}" type="datetimeFigureOut">
              <a:rPr kumimoji="1" lang="ja-JP" altLang="en-US" smtClean="0"/>
              <a:t>2021/7/18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051035-97FC-594F-A33B-B7CB724F7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F58326-6A4A-A046-9090-885BCF8EE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6B617-B901-634E-8319-089AAD9945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16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1.png"/><Relationship Id="rId3" Type="http://schemas.openxmlformats.org/officeDocument/2006/relationships/image" Target="../media/image18.svg"/><Relationship Id="rId7" Type="http://schemas.openxmlformats.org/officeDocument/2006/relationships/image" Target="../media/image8.svg"/><Relationship Id="rId12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9.png"/><Relationship Id="rId5" Type="http://schemas.openxmlformats.org/officeDocument/2006/relationships/image" Target="../media/image25.png"/><Relationship Id="rId10" Type="http://schemas.openxmlformats.org/officeDocument/2006/relationships/image" Target="../media/image14.svg"/><Relationship Id="rId4" Type="http://schemas.openxmlformats.org/officeDocument/2006/relationships/image" Target="../media/image24.png"/><Relationship Id="rId9" Type="http://schemas.openxmlformats.org/officeDocument/2006/relationships/image" Target="../media/image13.png"/><Relationship Id="rId1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12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4.svg"/><Relationship Id="rId5" Type="http://schemas.openxmlformats.org/officeDocument/2006/relationships/image" Target="../media/image25.png"/><Relationship Id="rId10" Type="http://schemas.openxmlformats.org/officeDocument/2006/relationships/image" Target="../media/image13.png"/><Relationship Id="rId4" Type="http://schemas.openxmlformats.org/officeDocument/2006/relationships/image" Target="../media/image24.png"/><Relationship Id="rId9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36.png"/><Relationship Id="rId7" Type="http://schemas.openxmlformats.org/officeDocument/2006/relationships/image" Target="../media/image20.svg"/><Relationship Id="rId12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4.svg"/><Relationship Id="rId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5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4.svg"/><Relationship Id="rId3" Type="http://schemas.openxmlformats.org/officeDocument/2006/relationships/image" Target="../media/image102.png"/><Relationship Id="rId7" Type="http://schemas.openxmlformats.org/officeDocument/2006/relationships/image" Target="../media/image4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06.svg"/><Relationship Id="rId5" Type="http://schemas.openxmlformats.org/officeDocument/2006/relationships/image" Target="../media/image6.svg"/><Relationship Id="rId15" Type="http://schemas.openxmlformats.org/officeDocument/2006/relationships/image" Target="../media/image20.svg"/><Relationship Id="rId10" Type="http://schemas.openxmlformats.org/officeDocument/2006/relationships/image" Target="../media/image105.png"/><Relationship Id="rId4" Type="http://schemas.openxmlformats.org/officeDocument/2006/relationships/image" Target="../media/image5.png"/><Relationship Id="rId9" Type="http://schemas.openxmlformats.org/officeDocument/2006/relationships/image" Target="../media/image104.svg"/><Relationship Id="rId1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svg"/><Relationship Id="rId3" Type="http://schemas.openxmlformats.org/officeDocument/2006/relationships/image" Target="../media/image14.svg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17" Type="http://schemas.openxmlformats.org/officeDocument/2006/relationships/image" Target="../media/image12.svg"/><Relationship Id="rId2" Type="http://schemas.openxmlformats.org/officeDocument/2006/relationships/image" Target="../media/image13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6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図 48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388B5FA7-0B4D-EF4C-B190-075AA90A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615950"/>
            <a:ext cx="11017918" cy="56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5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1BF9F5A4-5654-0A48-8E4B-F67D73345557}"/>
              </a:ext>
            </a:extLst>
          </p:cNvPr>
          <p:cNvGrpSpPr/>
          <p:nvPr/>
        </p:nvGrpSpPr>
        <p:grpSpPr>
          <a:xfrm>
            <a:off x="950448" y="701491"/>
            <a:ext cx="6818712" cy="5035885"/>
            <a:chOff x="950448" y="701491"/>
            <a:chExt cx="6818712" cy="5035885"/>
          </a:xfrm>
        </p:grpSpPr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618CBB3E-3688-7B4D-A044-AB23591DEB68}"/>
                </a:ext>
              </a:extLst>
            </p:cNvPr>
            <p:cNvGrpSpPr/>
            <p:nvPr/>
          </p:nvGrpSpPr>
          <p:grpSpPr>
            <a:xfrm>
              <a:off x="2496000" y="1443789"/>
              <a:ext cx="3600000" cy="3600000"/>
              <a:chOff x="0" y="0"/>
              <a:chExt cx="3600000" cy="3600000"/>
            </a:xfrm>
          </p:grpSpPr>
          <p:cxnSp>
            <p:nvCxnSpPr>
              <p:cNvPr id="5" name="直線矢印コネクタ 4">
                <a:extLst>
                  <a:ext uri="{FF2B5EF4-FFF2-40B4-BE49-F238E27FC236}">
                    <a16:creationId xmlns:a16="http://schemas.microsoft.com/office/drawing/2014/main" id="{9588D45C-53EC-2544-8260-02DF15F034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0000" y="1796715"/>
                <a:ext cx="1800000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直線矢印コネクタ 5">
                <a:extLst>
                  <a:ext uri="{FF2B5EF4-FFF2-40B4-BE49-F238E27FC236}">
                    <a16:creationId xmlns:a16="http://schemas.microsoft.com/office/drawing/2014/main" id="{6B78D681-3DE4-C744-8A92-4F9313F284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0000" y="1796715"/>
                <a:ext cx="0" cy="180328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4F78271D-527D-CF49-9823-BDEF9B8B46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0000" y="527208"/>
                <a:ext cx="1272792" cy="126950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>
                <a:extLst>
                  <a:ext uri="{FF2B5EF4-FFF2-40B4-BE49-F238E27FC236}">
                    <a16:creationId xmlns:a16="http://schemas.microsoft.com/office/drawing/2014/main" id="{7AF2643D-4D81-A340-A3B0-4FDDEADE55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7208" y="527208"/>
                <a:ext cx="1272792" cy="126950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id="{92837EDA-D2EC-4C49-B094-BEEE303A9C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0000" y="1796716"/>
                <a:ext cx="1272791" cy="127607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DAAEC535-FCC3-F44B-9E80-D6FB96AFF6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7208" y="1796715"/>
                <a:ext cx="1272792" cy="127607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08EC2DFC-4E2C-3641-A558-1F85D4C0F5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0000" y="0"/>
                <a:ext cx="0" cy="180328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92436053-2183-3B47-B8AA-66CFA2A4A5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0" y="1800000"/>
                <a:ext cx="1800000" cy="328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1EAC6FE0-DB7F-D247-9325-DF2B4F0ED3CF}"/>
                </a:ext>
              </a:extLst>
            </p:cNvPr>
            <p:cNvSpPr txBox="1"/>
            <p:nvPr/>
          </p:nvSpPr>
          <p:spPr>
            <a:xfrm>
              <a:off x="3509366" y="701491"/>
              <a:ext cx="15732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0</a:t>
              </a: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63DBBB8C-D471-3C4D-B1F8-9694CF9F6AE5}"/>
                </a:ext>
              </a:extLst>
            </p:cNvPr>
            <p:cNvSpPr txBox="1"/>
            <p:nvPr/>
          </p:nvSpPr>
          <p:spPr>
            <a:xfrm>
              <a:off x="1536699" y="1321382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90875CD9-C579-CC45-8BC2-411D92540AD6}"/>
                </a:ext>
              </a:extLst>
            </p:cNvPr>
            <p:cNvSpPr txBox="1"/>
            <p:nvPr/>
          </p:nvSpPr>
          <p:spPr>
            <a:xfrm>
              <a:off x="950448" y="2923909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0</a:t>
              </a: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E63476D1-90B2-8B4E-AB20-ABAEF183CFEB}"/>
                </a:ext>
              </a:extLst>
            </p:cNvPr>
            <p:cNvSpPr txBox="1"/>
            <p:nvPr/>
          </p:nvSpPr>
          <p:spPr>
            <a:xfrm>
              <a:off x="1536699" y="4480370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E9F79F37-4BA3-394E-877E-B2179D687F71}"/>
                </a:ext>
              </a:extLst>
            </p:cNvPr>
            <p:cNvSpPr txBox="1"/>
            <p:nvPr/>
          </p:nvSpPr>
          <p:spPr>
            <a:xfrm>
              <a:off x="3496030" y="5091045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F17B3CA-0D46-2344-B6C2-1DBD9D06E0DC}"/>
                </a:ext>
              </a:extLst>
            </p:cNvPr>
            <p:cNvSpPr txBox="1"/>
            <p:nvPr/>
          </p:nvSpPr>
          <p:spPr>
            <a:xfrm>
              <a:off x="5455361" y="4480369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86E1E4A0-5A5E-0A43-ADB2-DD3409F6933D}"/>
                </a:ext>
              </a:extLst>
            </p:cNvPr>
            <p:cNvSpPr txBox="1"/>
            <p:nvPr/>
          </p:nvSpPr>
          <p:spPr>
            <a:xfrm>
              <a:off x="6169222" y="2890941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0</a:t>
              </a: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0F03BA48-9014-2E42-9788-9500A5B8BEF9}"/>
                </a:ext>
              </a:extLst>
            </p:cNvPr>
            <p:cNvSpPr txBox="1"/>
            <p:nvPr/>
          </p:nvSpPr>
          <p:spPr>
            <a:xfrm>
              <a:off x="5568791" y="1321381"/>
              <a:ext cx="1599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x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正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y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の変化量</a:t>
              </a:r>
              <a:r>
                <a:rPr lang="en-US" altLang="ja-JP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ja-JP" altLang="en-US">
                  <a:latin typeface="MS PGothic" panose="020B0600070205080204" pitchFamily="34" charset="-128"/>
                  <a:ea typeface="MS PGothic" panose="020B0600070205080204" pitchFamily="34" charset="-128"/>
                </a:rPr>
                <a:t>負</a:t>
              </a:r>
              <a:endParaRPr lang="en-US" altLang="ja-JP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869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3C9A89D-979B-6844-8510-84944F113D8F}"/>
              </a:ext>
            </a:extLst>
          </p:cNvPr>
          <p:cNvGrpSpPr/>
          <p:nvPr/>
        </p:nvGrpSpPr>
        <p:grpSpPr>
          <a:xfrm>
            <a:off x="942974" y="471487"/>
            <a:ext cx="3171825" cy="2628900"/>
            <a:chOff x="942974" y="471487"/>
            <a:chExt cx="3171825" cy="26289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438B5A9D-5D0E-0848-8F43-8ED9C5293F12}"/>
                </a:ext>
              </a:extLst>
            </p:cNvPr>
            <p:cNvGrpSpPr/>
            <p:nvPr/>
          </p:nvGrpSpPr>
          <p:grpSpPr>
            <a:xfrm>
              <a:off x="942974" y="471487"/>
              <a:ext cx="3171825" cy="2628900"/>
              <a:chOff x="2200275" y="3128963"/>
              <a:chExt cx="3171825" cy="2628900"/>
            </a:xfrm>
          </p:grpSpPr>
          <p:cxnSp>
            <p:nvCxnSpPr>
              <p:cNvPr id="4" name="直線矢印コネクタ 3">
                <a:extLst>
                  <a:ext uri="{FF2B5EF4-FFF2-40B4-BE49-F238E27FC236}">
                    <a16:creationId xmlns:a16="http://schemas.microsoft.com/office/drawing/2014/main" id="{FD4E1400-2082-4842-AD83-65EDF136F1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0275" y="5143500"/>
                <a:ext cx="3171825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直線矢印コネクタ 4">
                <a:extLst>
                  <a:ext uri="{FF2B5EF4-FFF2-40B4-BE49-F238E27FC236}">
                    <a16:creationId xmlns:a16="http://schemas.microsoft.com/office/drawing/2014/main" id="{54D91ACC-2D3D-9A48-A386-C4D2623D2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7499" y="3128963"/>
                <a:ext cx="0" cy="262890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76D547C1-E97E-4C48-A3DF-3B135E2123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5954" y="900113"/>
              <a:ext cx="1157289" cy="12001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EF182303-2607-324D-9061-A020273206F6}"/>
              </a:ext>
            </a:extLst>
          </p:cNvPr>
          <p:cNvGrpSpPr/>
          <p:nvPr/>
        </p:nvGrpSpPr>
        <p:grpSpPr>
          <a:xfrm>
            <a:off x="942974" y="3757614"/>
            <a:ext cx="3171825" cy="2628900"/>
            <a:chOff x="942974" y="3757614"/>
            <a:chExt cx="3171825" cy="2628900"/>
          </a:xfrm>
        </p:grpSpPr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84B4726-71BA-674F-944D-4FDA8D60F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8886" y="4589861"/>
              <a:ext cx="1413274" cy="9644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9440090A-25C9-414F-B542-89EA2F4AF86C}"/>
                </a:ext>
              </a:extLst>
            </p:cNvPr>
            <p:cNvGrpSpPr/>
            <p:nvPr/>
          </p:nvGrpSpPr>
          <p:grpSpPr>
            <a:xfrm>
              <a:off x="942974" y="3757614"/>
              <a:ext cx="3171825" cy="2628900"/>
              <a:chOff x="1095375" y="952500"/>
              <a:chExt cx="3171825" cy="2628900"/>
            </a:xfrm>
          </p:grpSpPr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CCD2F522-36DA-2A4D-8DDF-9A581B5233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375" y="2967037"/>
                <a:ext cx="3171825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FAABDBE8-42B4-DA44-AE1E-74AFD41F0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599" y="952500"/>
                <a:ext cx="0" cy="262890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335C34C0-C563-BF4C-B4FF-94298D6A7CF9}"/>
              </a:ext>
            </a:extLst>
          </p:cNvPr>
          <p:cNvGrpSpPr/>
          <p:nvPr/>
        </p:nvGrpSpPr>
        <p:grpSpPr>
          <a:xfrm>
            <a:off x="8077203" y="1997870"/>
            <a:ext cx="3171825" cy="2628900"/>
            <a:chOff x="7524749" y="1909762"/>
            <a:chExt cx="3171825" cy="2628900"/>
          </a:xfrm>
        </p:grpSpPr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F5EB7198-05F6-CA4A-92AC-17B8347357AD}"/>
                </a:ext>
              </a:extLst>
            </p:cNvPr>
            <p:cNvCxnSpPr>
              <a:cxnSpLocks/>
            </p:cNvCxnSpPr>
            <p:nvPr/>
          </p:nvCxnSpPr>
          <p:spPr>
            <a:xfrm>
              <a:off x="7524749" y="3924299"/>
              <a:ext cx="317182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414DD140-85ED-7944-B14F-1ECBF9A96008}"/>
                </a:ext>
              </a:extLst>
            </p:cNvPr>
            <p:cNvCxnSpPr>
              <a:cxnSpLocks/>
            </p:cNvCxnSpPr>
            <p:nvPr/>
          </p:nvCxnSpPr>
          <p:spPr>
            <a:xfrm>
              <a:off x="8181973" y="1909762"/>
              <a:ext cx="0" cy="26289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3F6AE486-4623-A848-B143-685929C4BA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1973" y="2709862"/>
              <a:ext cx="1157289" cy="12001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80850EC5-E5D6-1F46-A9E4-9A956B829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1972" y="2959893"/>
              <a:ext cx="1413274" cy="9644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右矢印 22">
            <a:extLst>
              <a:ext uri="{FF2B5EF4-FFF2-40B4-BE49-F238E27FC236}">
                <a16:creationId xmlns:a16="http://schemas.microsoft.com/office/drawing/2014/main" id="{7949FF98-9837-B64C-BD6C-A65D6B235A00}"/>
              </a:ext>
            </a:extLst>
          </p:cNvPr>
          <p:cNvSpPr/>
          <p:nvPr/>
        </p:nvSpPr>
        <p:spPr>
          <a:xfrm>
            <a:off x="5428654" y="3157539"/>
            <a:ext cx="1334692" cy="7453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7AB78C4-DE26-C14B-AFBA-6BC3DF3D989B}"/>
              </a:ext>
            </a:extLst>
          </p:cNvPr>
          <p:cNvSpPr txBox="1"/>
          <p:nvPr/>
        </p:nvSpPr>
        <p:spPr>
          <a:xfrm>
            <a:off x="2626890" y="16012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入力</a:t>
            </a:r>
            <a:r>
              <a:rPr kumimoji="1" lang="ja-JP" altLang="en-US"/>
              <a:t>の動き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3E7CF9B-D0D4-B440-9BAB-A39FA712F028}"/>
              </a:ext>
            </a:extLst>
          </p:cNvPr>
          <p:cNvSpPr txBox="1"/>
          <p:nvPr/>
        </p:nvSpPr>
        <p:spPr>
          <a:xfrm>
            <a:off x="3382939" y="5109212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作品</a:t>
            </a:r>
            <a:r>
              <a:rPr kumimoji="1" lang="en-US" altLang="ja-JP" dirty="0"/>
              <a:t>A</a:t>
            </a:r>
            <a:r>
              <a:rPr kumimoji="1" lang="ja-JP" altLang="en-US"/>
              <a:t>の動き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F1959B4-5FD8-064F-A40B-83BE407BD850}"/>
              </a:ext>
            </a:extLst>
          </p:cNvPr>
          <p:cNvSpPr txBox="1"/>
          <p:nvPr/>
        </p:nvSpPr>
        <p:spPr>
          <a:xfrm>
            <a:off x="8907066" y="221194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/>
              <a:t>コサイン類似度を計測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41900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122D799-CF43-1D46-AB1C-76406AD8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12" y="1697831"/>
            <a:ext cx="6199777" cy="34623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407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1FD8CBD3-45A6-794B-9BEE-0D9C5239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129" y="2397899"/>
            <a:ext cx="2751515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図 8" descr="ロゴ&#10;&#10;自動的に生成された説明">
            <a:extLst>
              <a:ext uri="{FF2B5EF4-FFF2-40B4-BE49-F238E27FC236}">
                <a16:creationId xmlns:a16="http://schemas.microsoft.com/office/drawing/2014/main" id="{9FF8E75E-160A-534A-884C-93D7C53A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58" y="2397899"/>
            <a:ext cx="2751515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図 10" descr="ロゴ&#10;&#10;自動的に生成された説明">
            <a:extLst>
              <a:ext uri="{FF2B5EF4-FFF2-40B4-BE49-F238E27FC236}">
                <a16:creationId xmlns:a16="http://schemas.microsoft.com/office/drawing/2014/main" id="{B20F21C6-97AA-9B44-B61B-9DC683FB0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988" y="2397899"/>
            <a:ext cx="2751514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図 12" descr="ロゴ&#10;&#10;低い精度で自動的に生成された説明">
            <a:extLst>
              <a:ext uri="{FF2B5EF4-FFF2-40B4-BE49-F238E27FC236}">
                <a16:creationId xmlns:a16="http://schemas.microsoft.com/office/drawing/2014/main" id="{964A6789-2B0B-9845-B971-02F7BCBF9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18" y="2397900"/>
            <a:ext cx="2751514" cy="20621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937AC186-A62F-914B-9307-2649C947243D}"/>
              </a:ext>
            </a:extLst>
          </p:cNvPr>
          <p:cNvSpPr/>
          <p:nvPr/>
        </p:nvSpPr>
        <p:spPr>
          <a:xfrm>
            <a:off x="2784366" y="3216348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6E37A30F-1FE3-094C-A881-33CB7C293DB7}"/>
              </a:ext>
            </a:extLst>
          </p:cNvPr>
          <p:cNvSpPr/>
          <p:nvPr/>
        </p:nvSpPr>
        <p:spPr>
          <a:xfrm>
            <a:off x="5750436" y="3221663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DFFFB7B5-5851-FA43-A23C-38EFEA472EAA}"/>
              </a:ext>
            </a:extLst>
          </p:cNvPr>
          <p:cNvSpPr/>
          <p:nvPr/>
        </p:nvSpPr>
        <p:spPr>
          <a:xfrm>
            <a:off x="8716506" y="3216348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E8FA0DF-5212-6F48-9CBE-2248E8148AD8}"/>
              </a:ext>
            </a:extLst>
          </p:cNvPr>
          <p:cNvSpPr/>
          <p:nvPr/>
        </p:nvSpPr>
        <p:spPr>
          <a:xfrm>
            <a:off x="1137684" y="2945218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8542B60-B51F-874E-ACAE-0457B0AA9D4D}"/>
              </a:ext>
            </a:extLst>
          </p:cNvPr>
          <p:cNvSpPr/>
          <p:nvPr/>
        </p:nvSpPr>
        <p:spPr>
          <a:xfrm rot="2186272">
            <a:off x="4099116" y="2950535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982FB20-4F36-8149-8066-6DFDC1A8D9B2}"/>
              </a:ext>
            </a:extLst>
          </p:cNvPr>
          <p:cNvSpPr/>
          <p:nvPr/>
        </p:nvSpPr>
        <p:spPr>
          <a:xfrm rot="6780363">
            <a:off x="7073981" y="2939901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B7D42EA-0217-0848-AE90-8E17ADC39481}"/>
              </a:ext>
            </a:extLst>
          </p:cNvPr>
          <p:cNvSpPr/>
          <p:nvPr/>
        </p:nvSpPr>
        <p:spPr>
          <a:xfrm>
            <a:off x="10040052" y="2923724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D6C32F-59D8-FD40-8F63-8C2AA6AEE519}"/>
              </a:ext>
            </a:extLst>
          </p:cNvPr>
          <p:cNvSpPr txBox="1"/>
          <p:nvPr/>
        </p:nvSpPr>
        <p:spPr>
          <a:xfrm>
            <a:off x="268432" y="256804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(331, 213)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F1978A-EA68-A349-BAF9-61DBA273FE0C}"/>
              </a:ext>
            </a:extLst>
          </p:cNvPr>
          <p:cNvSpPr txBox="1"/>
          <p:nvPr/>
        </p:nvSpPr>
        <p:spPr>
          <a:xfrm>
            <a:off x="1640488" y="256804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(626, 213)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A6EF55E-26B0-B34D-BAED-8359487FC015}"/>
              </a:ext>
            </a:extLst>
          </p:cNvPr>
          <p:cNvSpPr txBox="1"/>
          <p:nvPr/>
        </p:nvSpPr>
        <p:spPr>
          <a:xfrm>
            <a:off x="290865" y="394470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(332, 511)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AADF33-85F3-4841-8045-E93E4EBC61BC}"/>
              </a:ext>
            </a:extLst>
          </p:cNvPr>
          <p:cNvSpPr txBox="1"/>
          <p:nvPr/>
        </p:nvSpPr>
        <p:spPr>
          <a:xfrm>
            <a:off x="1644951" y="394470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(625, 510)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9B2F33E-D9DA-8A43-9EE0-E4D00D8063C8}"/>
              </a:ext>
            </a:extLst>
          </p:cNvPr>
          <p:cNvSpPr txBox="1"/>
          <p:nvPr/>
        </p:nvSpPr>
        <p:spPr>
          <a:xfrm>
            <a:off x="3946406" y="2411347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(458, 153)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EC40F63-3DB0-9F49-BF10-CEEEE7BD1A51}"/>
              </a:ext>
            </a:extLst>
          </p:cNvPr>
          <p:cNvSpPr txBox="1"/>
          <p:nvPr/>
        </p:nvSpPr>
        <p:spPr>
          <a:xfrm>
            <a:off x="4741000" y="359380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(687, 339)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E394033-19A0-B94E-A55B-88FE9FD36D7A}"/>
              </a:ext>
            </a:extLst>
          </p:cNvPr>
          <p:cNvSpPr txBox="1"/>
          <p:nvPr/>
        </p:nvSpPr>
        <p:spPr>
          <a:xfrm>
            <a:off x="3946406" y="410421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(498, 569)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5B557B6-95E8-AE42-A1FF-A026D38111C7}"/>
              </a:ext>
            </a:extLst>
          </p:cNvPr>
          <p:cNvSpPr txBox="1"/>
          <p:nvPr/>
        </p:nvSpPr>
        <p:spPr>
          <a:xfrm>
            <a:off x="3098810" y="295082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(271, 385)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D8F950F-F5CC-9E48-8301-A677803C981B}"/>
              </a:ext>
            </a:extLst>
          </p:cNvPr>
          <p:cNvSpPr txBox="1"/>
          <p:nvPr/>
        </p:nvSpPr>
        <p:spPr>
          <a:xfrm>
            <a:off x="7725860" y="273905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(681, 304)</a:t>
            </a:r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07BAF6E-A719-9B4A-83C3-319CB24511ED}"/>
              </a:ext>
            </a:extLst>
          </p:cNvPr>
          <p:cNvSpPr txBox="1"/>
          <p:nvPr/>
        </p:nvSpPr>
        <p:spPr>
          <a:xfrm>
            <a:off x="7313471" y="4070771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(537, 562)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595CB4A-5F68-A445-96C4-88603355AC5C}"/>
              </a:ext>
            </a:extLst>
          </p:cNvPr>
          <p:cNvSpPr txBox="1"/>
          <p:nvPr/>
        </p:nvSpPr>
        <p:spPr>
          <a:xfrm>
            <a:off x="6117882" y="3760036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(277, 416)</a:t>
            </a:r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840E8E7-7320-A747-B755-1636AD6CBDB1}"/>
              </a:ext>
            </a:extLst>
          </p:cNvPr>
          <p:cNvSpPr txBox="1"/>
          <p:nvPr/>
        </p:nvSpPr>
        <p:spPr>
          <a:xfrm>
            <a:off x="6252626" y="247645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(419, 160)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EDC9319-9635-0F4D-B5C0-E297008A1D5A}"/>
              </a:ext>
            </a:extLst>
          </p:cNvPr>
          <p:cNvSpPr txBox="1"/>
          <p:nvPr/>
        </p:nvSpPr>
        <p:spPr>
          <a:xfrm>
            <a:off x="9331829" y="3947517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(332, 509)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A9031F-8121-0A4A-81EF-9FE70A00BAED}"/>
              </a:ext>
            </a:extLst>
          </p:cNvPr>
          <p:cNvSpPr txBox="1"/>
          <p:nvPr/>
        </p:nvSpPr>
        <p:spPr>
          <a:xfrm>
            <a:off x="10590507" y="395250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(627, 509)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47935F2-2BAB-0E43-955B-4E6F2D18732D}"/>
              </a:ext>
            </a:extLst>
          </p:cNvPr>
          <p:cNvSpPr txBox="1"/>
          <p:nvPr/>
        </p:nvSpPr>
        <p:spPr>
          <a:xfrm>
            <a:off x="9331829" y="254114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(333, 211)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4402C25-BCA4-3B43-9F0D-63C5E149C5DB}"/>
              </a:ext>
            </a:extLst>
          </p:cNvPr>
          <p:cNvSpPr txBox="1"/>
          <p:nvPr/>
        </p:nvSpPr>
        <p:spPr>
          <a:xfrm>
            <a:off x="10590507" y="253897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(627, 211)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8477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ロゴ&#10;&#10;自動的に生成された説明">
            <a:extLst>
              <a:ext uri="{FF2B5EF4-FFF2-40B4-BE49-F238E27FC236}">
                <a16:creationId xmlns:a16="http://schemas.microsoft.com/office/drawing/2014/main" id="{1FD8CBD3-45A6-794B-9BEE-0D9C5239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129" y="1324010"/>
            <a:ext cx="2751515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図 8" descr="ロゴ&#10;&#10;自動的に生成された説明">
            <a:extLst>
              <a:ext uri="{FF2B5EF4-FFF2-40B4-BE49-F238E27FC236}">
                <a16:creationId xmlns:a16="http://schemas.microsoft.com/office/drawing/2014/main" id="{9FF8E75E-160A-534A-884C-93D7C53A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58" y="1324010"/>
            <a:ext cx="2751515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図 10" descr="ロゴ&#10;&#10;自動的に生成された説明">
            <a:extLst>
              <a:ext uri="{FF2B5EF4-FFF2-40B4-BE49-F238E27FC236}">
                <a16:creationId xmlns:a16="http://schemas.microsoft.com/office/drawing/2014/main" id="{B20F21C6-97AA-9B44-B61B-9DC683FB0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988" y="1324010"/>
            <a:ext cx="2751514" cy="2062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図 12" descr="ロゴ&#10;&#10;低い精度で自動的に生成された説明">
            <a:extLst>
              <a:ext uri="{FF2B5EF4-FFF2-40B4-BE49-F238E27FC236}">
                <a16:creationId xmlns:a16="http://schemas.microsoft.com/office/drawing/2014/main" id="{964A6789-2B0B-9845-B971-02F7BCBF9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18" y="1324011"/>
            <a:ext cx="2751514" cy="20621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937AC186-A62F-914B-9307-2649C947243D}"/>
              </a:ext>
            </a:extLst>
          </p:cNvPr>
          <p:cNvSpPr/>
          <p:nvPr/>
        </p:nvSpPr>
        <p:spPr>
          <a:xfrm>
            <a:off x="2784366" y="2142459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6E37A30F-1FE3-094C-A881-33CB7C293DB7}"/>
              </a:ext>
            </a:extLst>
          </p:cNvPr>
          <p:cNvSpPr/>
          <p:nvPr/>
        </p:nvSpPr>
        <p:spPr>
          <a:xfrm>
            <a:off x="5750436" y="2147774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DFFFB7B5-5851-FA43-A23C-38EFEA472EAA}"/>
              </a:ext>
            </a:extLst>
          </p:cNvPr>
          <p:cNvSpPr/>
          <p:nvPr/>
        </p:nvSpPr>
        <p:spPr>
          <a:xfrm>
            <a:off x="8716506" y="2142459"/>
            <a:ext cx="616688" cy="425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E8FA0DF-5212-6F48-9CBE-2248E8148AD8}"/>
              </a:ext>
            </a:extLst>
          </p:cNvPr>
          <p:cNvSpPr/>
          <p:nvPr/>
        </p:nvSpPr>
        <p:spPr>
          <a:xfrm>
            <a:off x="1137684" y="1871329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8542B60-B51F-874E-ACAE-0457B0AA9D4D}"/>
              </a:ext>
            </a:extLst>
          </p:cNvPr>
          <p:cNvSpPr/>
          <p:nvPr/>
        </p:nvSpPr>
        <p:spPr>
          <a:xfrm rot="2186272">
            <a:off x="4099116" y="1876646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982FB20-4F36-8149-8066-6DFDC1A8D9B2}"/>
              </a:ext>
            </a:extLst>
          </p:cNvPr>
          <p:cNvSpPr/>
          <p:nvPr/>
        </p:nvSpPr>
        <p:spPr>
          <a:xfrm rot="6780363">
            <a:off x="7073981" y="1866012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B7D42EA-0217-0848-AE90-8E17ADC39481}"/>
              </a:ext>
            </a:extLst>
          </p:cNvPr>
          <p:cNvSpPr/>
          <p:nvPr/>
        </p:nvSpPr>
        <p:spPr>
          <a:xfrm>
            <a:off x="10040052" y="1849835"/>
            <a:ext cx="935667" cy="9781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AD6C32F-59D8-FD40-8F63-8C2AA6AEE519}"/>
              </a:ext>
            </a:extLst>
          </p:cNvPr>
          <p:cNvSpPr txBox="1"/>
          <p:nvPr/>
        </p:nvSpPr>
        <p:spPr>
          <a:xfrm>
            <a:off x="268432" y="1494156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(331, 213)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9B2F33E-D9DA-8A43-9EE0-E4D00D8063C8}"/>
              </a:ext>
            </a:extLst>
          </p:cNvPr>
          <p:cNvSpPr txBox="1"/>
          <p:nvPr/>
        </p:nvSpPr>
        <p:spPr>
          <a:xfrm>
            <a:off x="3946406" y="133745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(458, 153)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D8F950F-F5CC-9E48-8301-A677803C981B}"/>
              </a:ext>
            </a:extLst>
          </p:cNvPr>
          <p:cNvSpPr txBox="1"/>
          <p:nvPr/>
        </p:nvSpPr>
        <p:spPr>
          <a:xfrm>
            <a:off x="7725860" y="166516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(681, 304)</a:t>
            </a:r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2A9031F-8121-0A4A-81EF-9FE70A00BAED}"/>
              </a:ext>
            </a:extLst>
          </p:cNvPr>
          <p:cNvSpPr txBox="1"/>
          <p:nvPr/>
        </p:nvSpPr>
        <p:spPr>
          <a:xfrm>
            <a:off x="10590507" y="287861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(627, 509)</a:t>
            </a:r>
            <a:endParaRPr kumimoji="1" lang="ja-JP" altLang="en-US"/>
          </a:p>
        </p:txBody>
      </p:sp>
      <p:sp>
        <p:nvSpPr>
          <p:cNvPr id="3" name="左中かっこ 2">
            <a:extLst>
              <a:ext uri="{FF2B5EF4-FFF2-40B4-BE49-F238E27FC236}">
                <a16:creationId xmlns:a16="http://schemas.microsoft.com/office/drawing/2014/main" id="{C8C039F2-BD39-7F40-9A9E-79C320AC899A}"/>
              </a:ext>
            </a:extLst>
          </p:cNvPr>
          <p:cNvSpPr/>
          <p:nvPr/>
        </p:nvSpPr>
        <p:spPr>
          <a:xfrm rot="16200000">
            <a:off x="2761149" y="2772946"/>
            <a:ext cx="654570" cy="2444622"/>
          </a:xfrm>
          <a:prstGeom prst="leftBrace">
            <a:avLst>
              <a:gd name="adj1" fmla="val 3239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左中かっこ 38">
            <a:extLst>
              <a:ext uri="{FF2B5EF4-FFF2-40B4-BE49-F238E27FC236}">
                <a16:creationId xmlns:a16="http://schemas.microsoft.com/office/drawing/2014/main" id="{236F9CA6-87A7-7848-B579-4ED7CD69C9FC}"/>
              </a:ext>
            </a:extLst>
          </p:cNvPr>
          <p:cNvSpPr/>
          <p:nvPr/>
        </p:nvSpPr>
        <p:spPr>
          <a:xfrm rot="16200000">
            <a:off x="5731495" y="2772946"/>
            <a:ext cx="654570" cy="2444622"/>
          </a:xfrm>
          <a:prstGeom prst="leftBrace">
            <a:avLst>
              <a:gd name="adj1" fmla="val 3239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左中かっこ 39">
            <a:extLst>
              <a:ext uri="{FF2B5EF4-FFF2-40B4-BE49-F238E27FC236}">
                <a16:creationId xmlns:a16="http://schemas.microsoft.com/office/drawing/2014/main" id="{2B491A82-D058-D147-A426-5EEB7FB3EC2E}"/>
              </a:ext>
            </a:extLst>
          </p:cNvPr>
          <p:cNvSpPr/>
          <p:nvPr/>
        </p:nvSpPr>
        <p:spPr>
          <a:xfrm rot="16200000">
            <a:off x="8697565" y="2772946"/>
            <a:ext cx="654570" cy="2444622"/>
          </a:xfrm>
          <a:prstGeom prst="leftBrace">
            <a:avLst>
              <a:gd name="adj1" fmla="val 3239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99268FA6-2327-1E4B-9850-F3C5F321EC8E}"/>
              </a:ext>
            </a:extLst>
          </p:cNvPr>
          <p:cNvSpPr/>
          <p:nvPr/>
        </p:nvSpPr>
        <p:spPr>
          <a:xfrm rot="14691984">
            <a:off x="2917793" y="4534340"/>
            <a:ext cx="341282" cy="78032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17C3598-9609-A94F-A5E3-019A75707F1B}"/>
              </a:ext>
            </a:extLst>
          </p:cNvPr>
          <p:cNvSpPr txBox="1"/>
          <p:nvPr/>
        </p:nvSpPr>
        <p:spPr>
          <a:xfrm>
            <a:off x="1726754" y="5222009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(331, 213)</a:t>
            </a:r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32FF318-1FFD-DE4C-A4D0-B0BD53197AEF}"/>
              </a:ext>
            </a:extLst>
          </p:cNvPr>
          <p:cNvSpPr txBox="1"/>
          <p:nvPr/>
        </p:nvSpPr>
        <p:spPr>
          <a:xfrm>
            <a:off x="3202022" y="4332961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(458, 153)</a:t>
            </a:r>
            <a:endParaRPr kumimoji="1" lang="ja-JP" altLang="en-US"/>
          </a:p>
        </p:txBody>
      </p:sp>
      <p:sp>
        <p:nvSpPr>
          <p:cNvPr id="47" name="下矢印 46">
            <a:extLst>
              <a:ext uri="{FF2B5EF4-FFF2-40B4-BE49-F238E27FC236}">
                <a16:creationId xmlns:a16="http://schemas.microsoft.com/office/drawing/2014/main" id="{0D6C950F-0EC8-694D-94BE-ABE6F598C063}"/>
              </a:ext>
            </a:extLst>
          </p:cNvPr>
          <p:cNvSpPr/>
          <p:nvPr/>
        </p:nvSpPr>
        <p:spPr>
          <a:xfrm rot="18413952">
            <a:off x="5888139" y="4528036"/>
            <a:ext cx="341282" cy="96101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E7227E0-1D39-9048-BFB9-8D574F36A99B}"/>
              </a:ext>
            </a:extLst>
          </p:cNvPr>
          <p:cNvSpPr txBox="1"/>
          <p:nvPr/>
        </p:nvSpPr>
        <p:spPr>
          <a:xfrm>
            <a:off x="4710371" y="432254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(458, 153)</a:t>
            </a:r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C0E04DA0-52A1-BC44-B3C5-F16F35552851}"/>
              </a:ext>
            </a:extLst>
          </p:cNvPr>
          <p:cNvSpPr txBox="1"/>
          <p:nvPr/>
        </p:nvSpPr>
        <p:spPr>
          <a:xfrm>
            <a:off x="6388851" y="519480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(681, 304)</a:t>
            </a:r>
            <a:endParaRPr kumimoji="1" lang="ja-JP" altLang="en-US"/>
          </a:p>
        </p:txBody>
      </p:sp>
      <p:sp>
        <p:nvSpPr>
          <p:cNvPr id="56" name="下矢印 55">
            <a:extLst>
              <a:ext uri="{FF2B5EF4-FFF2-40B4-BE49-F238E27FC236}">
                <a16:creationId xmlns:a16="http://schemas.microsoft.com/office/drawing/2014/main" id="{94000C8B-24D8-DA49-AF8B-89B9E6E2FBAB}"/>
              </a:ext>
            </a:extLst>
          </p:cNvPr>
          <p:cNvSpPr/>
          <p:nvPr/>
        </p:nvSpPr>
        <p:spPr>
          <a:xfrm rot="1246076">
            <a:off x="8860102" y="4515706"/>
            <a:ext cx="341282" cy="96101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0E57BE02-2FEC-4649-8802-E313D4E16C0D}"/>
              </a:ext>
            </a:extLst>
          </p:cNvPr>
          <p:cNvSpPr txBox="1"/>
          <p:nvPr/>
        </p:nvSpPr>
        <p:spPr>
          <a:xfrm>
            <a:off x="7873451" y="550600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(627, 509)</a:t>
            </a:r>
            <a:endParaRPr kumimoji="1" lang="ja-JP" altLang="en-US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F21B6F7-E229-7646-A473-06C2DACE144E}"/>
              </a:ext>
            </a:extLst>
          </p:cNvPr>
          <p:cNvSpPr txBox="1"/>
          <p:nvPr/>
        </p:nvSpPr>
        <p:spPr>
          <a:xfrm>
            <a:off x="9238386" y="432254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(681, 304)</a:t>
            </a:r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AA032C86-BDE4-8540-91CA-9433D435B719}"/>
              </a:ext>
            </a:extLst>
          </p:cNvPr>
          <p:cNvSpPr/>
          <p:nvPr/>
        </p:nvSpPr>
        <p:spPr>
          <a:xfrm>
            <a:off x="1024590" y="1773144"/>
            <a:ext cx="22618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C7A195A5-6DD8-1D45-8A04-7DC9265588D5}"/>
              </a:ext>
            </a:extLst>
          </p:cNvPr>
          <p:cNvSpPr/>
          <p:nvPr/>
        </p:nvSpPr>
        <p:spPr>
          <a:xfrm>
            <a:off x="4349557" y="1606324"/>
            <a:ext cx="22618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65F4ABFC-C630-4641-802F-C718F056493A}"/>
              </a:ext>
            </a:extLst>
          </p:cNvPr>
          <p:cNvSpPr/>
          <p:nvPr/>
        </p:nvSpPr>
        <p:spPr>
          <a:xfrm>
            <a:off x="8055944" y="2005555"/>
            <a:ext cx="22618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7DB19278-BE73-C64C-871D-DDED57E22D9D}"/>
              </a:ext>
            </a:extLst>
          </p:cNvPr>
          <p:cNvSpPr/>
          <p:nvPr/>
        </p:nvSpPr>
        <p:spPr>
          <a:xfrm>
            <a:off x="10849499" y="2677789"/>
            <a:ext cx="226188" cy="2217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973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角丸四角形 96">
            <a:extLst>
              <a:ext uri="{FF2B5EF4-FFF2-40B4-BE49-F238E27FC236}">
                <a16:creationId xmlns:a16="http://schemas.microsoft.com/office/drawing/2014/main" id="{05B2E58B-B09C-314E-8A5B-5DB38D3D1E10}"/>
              </a:ext>
            </a:extLst>
          </p:cNvPr>
          <p:cNvSpPr/>
          <p:nvPr/>
        </p:nvSpPr>
        <p:spPr>
          <a:xfrm>
            <a:off x="6266913" y="1372175"/>
            <a:ext cx="1673283" cy="338815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角丸四角形 69">
            <a:extLst>
              <a:ext uri="{FF2B5EF4-FFF2-40B4-BE49-F238E27FC236}">
                <a16:creationId xmlns:a16="http://schemas.microsoft.com/office/drawing/2014/main" id="{10007EF9-04D4-6C4E-998D-D25D04671A9F}"/>
              </a:ext>
            </a:extLst>
          </p:cNvPr>
          <p:cNvSpPr/>
          <p:nvPr/>
        </p:nvSpPr>
        <p:spPr>
          <a:xfrm>
            <a:off x="8098993" y="1372175"/>
            <a:ext cx="2825155" cy="337372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角丸四角形 68">
            <a:extLst>
              <a:ext uri="{FF2B5EF4-FFF2-40B4-BE49-F238E27FC236}">
                <a16:creationId xmlns:a16="http://schemas.microsoft.com/office/drawing/2014/main" id="{51DEA2AF-CB15-D749-8BA8-E41A00D74B66}"/>
              </a:ext>
            </a:extLst>
          </p:cNvPr>
          <p:cNvSpPr/>
          <p:nvPr/>
        </p:nvSpPr>
        <p:spPr>
          <a:xfrm>
            <a:off x="1845474" y="1372175"/>
            <a:ext cx="2874362" cy="190668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669D07A2-BD68-544D-B60D-3487CCB3C758}"/>
              </a:ext>
            </a:extLst>
          </p:cNvPr>
          <p:cNvGrpSpPr/>
          <p:nvPr/>
        </p:nvGrpSpPr>
        <p:grpSpPr>
          <a:xfrm>
            <a:off x="11014745" y="1628940"/>
            <a:ext cx="915529" cy="1065824"/>
            <a:chOff x="10399851" y="1773834"/>
            <a:chExt cx="915529" cy="1065824"/>
          </a:xfrm>
        </p:grpSpPr>
        <p:grpSp>
          <p:nvGrpSpPr>
            <p:cNvPr id="78" name="グループ化 77">
              <a:extLst>
                <a:ext uri="{FF2B5EF4-FFF2-40B4-BE49-F238E27FC236}">
                  <a16:creationId xmlns:a16="http://schemas.microsoft.com/office/drawing/2014/main" id="{BD9AF186-632B-B24E-B959-482C74A297C2}"/>
                </a:ext>
              </a:extLst>
            </p:cNvPr>
            <p:cNvGrpSpPr/>
            <p:nvPr/>
          </p:nvGrpSpPr>
          <p:grpSpPr>
            <a:xfrm>
              <a:off x="10483678" y="1773834"/>
              <a:ext cx="815612" cy="752354"/>
              <a:chOff x="9190747" y="376501"/>
              <a:chExt cx="815612" cy="752354"/>
            </a:xfrm>
          </p:grpSpPr>
          <p:pic>
            <p:nvPicPr>
              <p:cNvPr id="4" name="グラフィックス 3" descr="画像">
                <a:extLst>
                  <a:ext uri="{FF2B5EF4-FFF2-40B4-BE49-F238E27FC236}">
                    <a16:creationId xmlns:a16="http://schemas.microsoft.com/office/drawing/2014/main" id="{99E3EA80-A6A3-5F4C-8768-3369888722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37960" y="376501"/>
                <a:ext cx="668399" cy="616333"/>
              </a:xfrm>
              <a:prstGeom prst="rect">
                <a:avLst/>
              </a:prstGeom>
            </p:spPr>
          </p:pic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50D8415C-7730-E047-9146-7A18017C4159}"/>
                  </a:ext>
                </a:extLst>
              </p:cNvPr>
              <p:cNvSpPr/>
              <p:nvPr/>
            </p:nvSpPr>
            <p:spPr>
              <a:xfrm>
                <a:off x="9337960" y="607626"/>
                <a:ext cx="492017" cy="3852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" name="グラフィックス 5" descr="画像">
                <a:extLst>
                  <a:ext uri="{FF2B5EF4-FFF2-40B4-BE49-F238E27FC236}">
                    <a16:creationId xmlns:a16="http://schemas.microsoft.com/office/drawing/2014/main" id="{B3666835-2C3B-CA44-B114-CA8CA398D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0747" y="512522"/>
                <a:ext cx="668399" cy="616333"/>
              </a:xfrm>
              <a:prstGeom prst="rect">
                <a:avLst/>
              </a:prstGeom>
            </p:spPr>
          </p:pic>
        </p:grp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C43EBAA5-BF0F-C84B-BE0C-F58F9E18A57B}"/>
                </a:ext>
              </a:extLst>
            </p:cNvPr>
            <p:cNvSpPr txBox="1"/>
            <p:nvPr/>
          </p:nvSpPr>
          <p:spPr>
            <a:xfrm>
              <a:off x="10399851" y="2451508"/>
              <a:ext cx="915529" cy="388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作品</a:t>
              </a:r>
              <a:r>
                <a:rPr kumimoji="0" lang="en-US" altLang="ja-JP" sz="24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A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9976EB33-727F-8A45-95B6-61FF2D9924A2}"/>
              </a:ext>
            </a:extLst>
          </p:cNvPr>
          <p:cNvGrpSpPr/>
          <p:nvPr/>
        </p:nvGrpSpPr>
        <p:grpSpPr>
          <a:xfrm>
            <a:off x="2092006" y="1932827"/>
            <a:ext cx="2399631" cy="844024"/>
            <a:chOff x="2021179" y="2169092"/>
            <a:chExt cx="2399631" cy="844024"/>
          </a:xfrm>
        </p:grpSpPr>
        <p:pic>
          <p:nvPicPr>
            <p:cNvPr id="50" name="図 49" descr="図形, 円&#10;&#10;自動的に生成された説明">
              <a:extLst>
                <a:ext uri="{FF2B5EF4-FFF2-40B4-BE49-F238E27FC236}">
                  <a16:creationId xmlns:a16="http://schemas.microsoft.com/office/drawing/2014/main" id="{E80AE69A-67A3-B047-8EB6-53888349D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51" name="図 50" descr="図形, 円&#10;&#10;自動的に生成された説明">
              <a:extLst>
                <a:ext uri="{FF2B5EF4-FFF2-40B4-BE49-F238E27FC236}">
                  <a16:creationId xmlns:a16="http://schemas.microsoft.com/office/drawing/2014/main" id="{46D56C2F-4743-2548-9934-9B98FC2E9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52" name="右矢印 51">
              <a:extLst>
                <a:ext uri="{FF2B5EF4-FFF2-40B4-BE49-F238E27FC236}">
                  <a16:creationId xmlns:a16="http://schemas.microsoft.com/office/drawing/2014/main" id="{4E9522FF-45B4-4145-9C5A-83E1A774D42F}"/>
                </a:ext>
              </a:extLst>
            </p:cNvPr>
            <p:cNvSpPr/>
            <p:nvPr/>
          </p:nvSpPr>
          <p:spPr>
            <a:xfrm>
              <a:off x="3032439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pic>
        <p:nvPicPr>
          <p:cNvPr id="54" name="グラフィックス 53" descr="データベース 単色塗りつぶし">
            <a:extLst>
              <a:ext uri="{FF2B5EF4-FFF2-40B4-BE49-F238E27FC236}">
                <a16:creationId xmlns:a16="http://schemas.microsoft.com/office/drawing/2014/main" id="{C73B9990-9821-3D41-A261-DA4AF8F23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46354" y="887265"/>
            <a:ext cx="914400" cy="914400"/>
          </a:xfrm>
          <a:prstGeom prst="rect">
            <a:avLst/>
          </a:prstGeom>
        </p:spPr>
      </p:pic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D9FB6E40-4AB8-0643-9917-B87FDC1F5E66}"/>
              </a:ext>
            </a:extLst>
          </p:cNvPr>
          <p:cNvGrpSpPr/>
          <p:nvPr/>
        </p:nvGrpSpPr>
        <p:grpSpPr>
          <a:xfrm>
            <a:off x="8312978" y="1779542"/>
            <a:ext cx="2396159" cy="844024"/>
            <a:chOff x="2052948" y="1712884"/>
            <a:chExt cx="2396159" cy="844024"/>
          </a:xfrm>
        </p:grpSpPr>
        <p:pic>
          <p:nvPicPr>
            <p:cNvPr id="61" name="図 60" descr="図形, 円&#10;&#10;自動的に生成された説明">
              <a:extLst>
                <a:ext uri="{FF2B5EF4-FFF2-40B4-BE49-F238E27FC236}">
                  <a16:creationId xmlns:a16="http://schemas.microsoft.com/office/drawing/2014/main" id="{00FB80BC-A427-D040-A58E-A66599E5F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8227" y="1712885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62" name="図 61" descr="図形, 円&#10;&#10;自動的に生成された説明">
              <a:extLst>
                <a:ext uri="{FF2B5EF4-FFF2-40B4-BE49-F238E27FC236}">
                  <a16:creationId xmlns:a16="http://schemas.microsoft.com/office/drawing/2014/main" id="{0A5FF836-E6BD-9247-A040-2FFDA9888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2948" y="1712884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3" name="右矢印 62">
              <a:extLst>
                <a:ext uri="{FF2B5EF4-FFF2-40B4-BE49-F238E27FC236}">
                  <a16:creationId xmlns:a16="http://schemas.microsoft.com/office/drawing/2014/main" id="{CB0F0662-9132-AE43-AC2D-262696591F25}"/>
                </a:ext>
              </a:extLst>
            </p:cNvPr>
            <p:cNvSpPr/>
            <p:nvPr/>
          </p:nvSpPr>
          <p:spPr>
            <a:xfrm>
              <a:off x="3061096" y="1967020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CE2E03D4-F5FF-9840-AFDE-DF58AE00D250}"/>
              </a:ext>
            </a:extLst>
          </p:cNvPr>
          <p:cNvGrpSpPr/>
          <p:nvPr/>
        </p:nvGrpSpPr>
        <p:grpSpPr>
          <a:xfrm>
            <a:off x="8309506" y="2877700"/>
            <a:ext cx="2399631" cy="844024"/>
            <a:chOff x="2021179" y="2169092"/>
            <a:chExt cx="2399631" cy="844024"/>
          </a:xfrm>
        </p:grpSpPr>
        <p:pic>
          <p:nvPicPr>
            <p:cNvPr id="65" name="図 64" descr="図形, 円&#10;&#10;自動的に生成された説明">
              <a:extLst>
                <a:ext uri="{FF2B5EF4-FFF2-40B4-BE49-F238E27FC236}">
                  <a16:creationId xmlns:a16="http://schemas.microsoft.com/office/drawing/2014/main" id="{2F62215D-1E35-F545-8F18-D1AA9A96C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66" name="図 65" descr="図形, 円&#10;&#10;自動的に生成された説明">
              <a:extLst>
                <a:ext uri="{FF2B5EF4-FFF2-40B4-BE49-F238E27FC236}">
                  <a16:creationId xmlns:a16="http://schemas.microsoft.com/office/drawing/2014/main" id="{EF849B96-3986-ED42-BB2C-72643EDB2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7" name="右矢印 66">
              <a:extLst>
                <a:ext uri="{FF2B5EF4-FFF2-40B4-BE49-F238E27FC236}">
                  <a16:creationId xmlns:a16="http://schemas.microsoft.com/office/drawing/2014/main" id="{85064486-C6CE-F547-8E1B-BE816C718FD7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EFEB3CBF-E433-AC4E-BAB3-A45A37DB8EC7}"/>
              </a:ext>
            </a:extLst>
          </p:cNvPr>
          <p:cNvSpPr txBox="1"/>
          <p:nvPr/>
        </p:nvSpPr>
        <p:spPr>
          <a:xfrm>
            <a:off x="6338024" y="3122849"/>
            <a:ext cx="1555966" cy="388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D23072C2-5B27-684E-BB15-DBF08E14E315}"/>
              </a:ext>
            </a:extLst>
          </p:cNvPr>
          <p:cNvSpPr txBox="1"/>
          <p:nvPr/>
        </p:nvSpPr>
        <p:spPr>
          <a:xfrm>
            <a:off x="6338024" y="1965592"/>
            <a:ext cx="155596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左に移動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73EF75F3-E79B-9544-9160-A1A48B8F907F}"/>
              </a:ext>
            </a:extLst>
          </p:cNvPr>
          <p:cNvSpPr txBox="1"/>
          <p:nvPr/>
        </p:nvSpPr>
        <p:spPr>
          <a:xfrm>
            <a:off x="8733588" y="3822974"/>
            <a:ext cx="155596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4DD0247-8730-7D4C-A0A6-4E0EB2C5EE04}"/>
              </a:ext>
            </a:extLst>
          </p:cNvPr>
          <p:cNvSpPr txBox="1"/>
          <p:nvPr/>
        </p:nvSpPr>
        <p:spPr>
          <a:xfrm>
            <a:off x="4582874" y="2183974"/>
            <a:ext cx="1555966" cy="388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EE1FBEE4-B26B-514B-9776-E7A51FBEB689}"/>
              </a:ext>
            </a:extLst>
          </p:cNvPr>
          <p:cNvCxnSpPr>
            <a:cxnSpLocks/>
          </p:cNvCxnSpPr>
          <p:nvPr/>
        </p:nvCxnSpPr>
        <p:spPr>
          <a:xfrm>
            <a:off x="5360857" y="2715392"/>
            <a:ext cx="1092952" cy="668531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図 82" descr="アイコン&#10;&#10;自動的に生成された説明">
            <a:extLst>
              <a:ext uri="{FF2B5EF4-FFF2-40B4-BE49-F238E27FC236}">
                <a16:creationId xmlns:a16="http://schemas.microsoft.com/office/drawing/2014/main" id="{2A3B961E-8DBA-8141-ABF0-88A9BCB62CAF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47" y="5019510"/>
            <a:ext cx="738021" cy="680531"/>
          </a:xfrm>
          <a:prstGeom prst="rect">
            <a:avLst/>
          </a:prstGeom>
        </p:spPr>
      </p:pic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E1109037-FDDD-374E-A71F-B2FB8AA04E49}"/>
              </a:ext>
            </a:extLst>
          </p:cNvPr>
          <p:cNvGrpSpPr/>
          <p:nvPr/>
        </p:nvGrpSpPr>
        <p:grpSpPr>
          <a:xfrm>
            <a:off x="-178656" y="3468851"/>
            <a:ext cx="1147793" cy="1071218"/>
            <a:chOff x="-178656" y="3468851"/>
            <a:chExt cx="1147793" cy="1071218"/>
          </a:xfrm>
        </p:grpSpPr>
        <p:pic>
          <p:nvPicPr>
            <p:cNvPr id="84" name="グラフィックス 83" descr="ユーザー 単色塗りつぶし">
              <a:extLst>
                <a:ext uri="{FF2B5EF4-FFF2-40B4-BE49-F238E27FC236}">
                  <a16:creationId xmlns:a16="http://schemas.microsoft.com/office/drawing/2014/main" id="{18907D86-90CE-BA45-9088-DA1A8BEFA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2582" r="10293"/>
            <a:stretch/>
          </p:blipFill>
          <p:spPr>
            <a:xfrm>
              <a:off x="82988" y="3468851"/>
              <a:ext cx="624506" cy="746650"/>
            </a:xfrm>
            <a:prstGeom prst="rect">
              <a:avLst/>
            </a:prstGeom>
          </p:spPr>
        </p:pic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D0A65A2B-6DBC-6141-A46D-180B4328B65C}"/>
                </a:ext>
              </a:extLst>
            </p:cNvPr>
            <p:cNvSpPr txBox="1"/>
            <p:nvPr/>
          </p:nvSpPr>
          <p:spPr>
            <a:xfrm>
              <a:off x="-178656" y="4068145"/>
              <a:ext cx="1147793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学習者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A80C2D9A-5DCF-0D44-94AE-8B3E0BF83FFC}"/>
              </a:ext>
            </a:extLst>
          </p:cNvPr>
          <p:cNvGrpSpPr/>
          <p:nvPr/>
        </p:nvGrpSpPr>
        <p:grpSpPr>
          <a:xfrm>
            <a:off x="814455" y="1767219"/>
            <a:ext cx="966021" cy="1183444"/>
            <a:chOff x="573963" y="2743835"/>
            <a:chExt cx="966021" cy="1183444"/>
          </a:xfrm>
        </p:grpSpPr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962B0C4B-2DB6-604A-90EA-9A7EC98C7504}"/>
                </a:ext>
              </a:extLst>
            </p:cNvPr>
            <p:cNvGrpSpPr/>
            <p:nvPr/>
          </p:nvGrpSpPr>
          <p:grpSpPr>
            <a:xfrm>
              <a:off x="573963" y="2743835"/>
              <a:ext cx="954422" cy="868063"/>
              <a:chOff x="696245" y="2970274"/>
              <a:chExt cx="1070022" cy="1055417"/>
            </a:xfrm>
          </p:grpSpPr>
          <p:pic>
            <p:nvPicPr>
              <p:cNvPr id="81" name="グラフィックス 80" descr="絵筆 単色塗りつぶし">
                <a:extLst>
                  <a:ext uri="{FF2B5EF4-FFF2-40B4-BE49-F238E27FC236}">
                    <a16:creationId xmlns:a16="http://schemas.microsoft.com/office/drawing/2014/main" id="{5D831E09-E91C-6C49-AA59-E18180F54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flipH="1">
                <a:off x="696245" y="3457888"/>
                <a:ext cx="556136" cy="567803"/>
              </a:xfrm>
              <a:prstGeom prst="rect">
                <a:avLst/>
              </a:prstGeom>
            </p:spPr>
          </p:pic>
          <p:pic>
            <p:nvPicPr>
              <p:cNvPr id="82" name="グラフィックス 81" descr="画像 単色塗りつぶし">
                <a:extLst>
                  <a:ext uri="{FF2B5EF4-FFF2-40B4-BE49-F238E27FC236}">
                    <a16:creationId xmlns:a16="http://schemas.microsoft.com/office/drawing/2014/main" id="{A68F7115-6103-654C-A04A-AC1D56F86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4447" y="2970274"/>
                <a:ext cx="831820" cy="831820"/>
              </a:xfrm>
              <a:prstGeom prst="rect">
                <a:avLst/>
              </a:prstGeom>
            </p:spPr>
          </p:pic>
        </p:grp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C1B2399E-3C50-BB4C-82BF-1907253EF52A}"/>
                </a:ext>
              </a:extLst>
            </p:cNvPr>
            <p:cNvSpPr txBox="1"/>
            <p:nvPr/>
          </p:nvSpPr>
          <p:spPr>
            <a:xfrm>
              <a:off x="600049" y="3539129"/>
              <a:ext cx="939935" cy="388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入力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DF9BA915-118F-C343-9345-FE99A4946062}"/>
              </a:ext>
            </a:extLst>
          </p:cNvPr>
          <p:cNvSpPr txBox="1"/>
          <p:nvPr/>
        </p:nvSpPr>
        <p:spPr>
          <a:xfrm>
            <a:off x="6338024" y="3822974"/>
            <a:ext cx="155596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004F6C22-F87E-C145-AF70-836083779F1A}"/>
              </a:ext>
            </a:extLst>
          </p:cNvPr>
          <p:cNvGrpSpPr/>
          <p:nvPr/>
        </p:nvGrpSpPr>
        <p:grpSpPr>
          <a:xfrm>
            <a:off x="11014745" y="2734465"/>
            <a:ext cx="915529" cy="1107711"/>
            <a:chOff x="10399851" y="1773834"/>
            <a:chExt cx="915529" cy="1107711"/>
          </a:xfrm>
        </p:grpSpPr>
        <p:grpSp>
          <p:nvGrpSpPr>
            <p:cNvPr id="100" name="グループ化 99">
              <a:extLst>
                <a:ext uri="{FF2B5EF4-FFF2-40B4-BE49-F238E27FC236}">
                  <a16:creationId xmlns:a16="http://schemas.microsoft.com/office/drawing/2014/main" id="{4D17B562-3A5A-8543-8804-45F9671CA437}"/>
                </a:ext>
              </a:extLst>
            </p:cNvPr>
            <p:cNvGrpSpPr/>
            <p:nvPr/>
          </p:nvGrpSpPr>
          <p:grpSpPr>
            <a:xfrm>
              <a:off x="10483678" y="1773834"/>
              <a:ext cx="815612" cy="752354"/>
              <a:chOff x="9190747" y="376501"/>
              <a:chExt cx="815612" cy="752354"/>
            </a:xfrm>
          </p:grpSpPr>
          <p:pic>
            <p:nvPicPr>
              <p:cNvPr id="102" name="グラフィックス 101" descr="画像">
                <a:extLst>
                  <a:ext uri="{FF2B5EF4-FFF2-40B4-BE49-F238E27FC236}">
                    <a16:creationId xmlns:a16="http://schemas.microsoft.com/office/drawing/2014/main" id="{E3D2921A-503B-8345-8B01-2672082C8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37960" y="376501"/>
                <a:ext cx="668399" cy="616333"/>
              </a:xfrm>
              <a:prstGeom prst="rect">
                <a:avLst/>
              </a:prstGeom>
            </p:spPr>
          </p:pic>
          <p:sp>
            <p:nvSpPr>
              <p:cNvPr id="103" name="正方形/長方形 102">
                <a:extLst>
                  <a:ext uri="{FF2B5EF4-FFF2-40B4-BE49-F238E27FC236}">
                    <a16:creationId xmlns:a16="http://schemas.microsoft.com/office/drawing/2014/main" id="{19B7D1CB-5EE4-C745-885E-F4EF482EECB1}"/>
                  </a:ext>
                </a:extLst>
              </p:cNvPr>
              <p:cNvSpPr/>
              <p:nvPr/>
            </p:nvSpPr>
            <p:spPr>
              <a:xfrm>
                <a:off x="9337960" y="607626"/>
                <a:ext cx="492017" cy="3852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04" name="グラフィックス 103" descr="画像">
                <a:extLst>
                  <a:ext uri="{FF2B5EF4-FFF2-40B4-BE49-F238E27FC236}">
                    <a16:creationId xmlns:a16="http://schemas.microsoft.com/office/drawing/2014/main" id="{49FDE710-F2D3-A941-82EB-07D87E273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0747" y="512522"/>
                <a:ext cx="668399" cy="616333"/>
              </a:xfrm>
              <a:prstGeom prst="rect">
                <a:avLst/>
              </a:prstGeom>
            </p:spPr>
          </p:pic>
        </p:grp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2D491CA-7CB6-DB47-9585-15878CAA17D2}"/>
                </a:ext>
              </a:extLst>
            </p:cNvPr>
            <p:cNvSpPr txBox="1"/>
            <p:nvPr/>
          </p:nvSpPr>
          <p:spPr>
            <a:xfrm>
              <a:off x="10399851" y="2409621"/>
              <a:ext cx="915529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作品</a:t>
              </a:r>
              <a:r>
                <a:rPr kumimoji="0" lang="en-US" altLang="ja-JP" sz="24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B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18E3E72F-3ADF-404B-A40D-D8E6A51D252A}"/>
              </a:ext>
            </a:extLst>
          </p:cNvPr>
          <p:cNvSpPr txBox="1"/>
          <p:nvPr/>
        </p:nvSpPr>
        <p:spPr>
          <a:xfrm>
            <a:off x="10694526" y="3807432"/>
            <a:ext cx="155596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62C66557-64BD-3D41-89B2-62D39F335AEC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10709137" y="2193688"/>
            <a:ext cx="373810" cy="7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653B5D60-D061-164A-940C-9B5F4C540DF1}"/>
              </a:ext>
            </a:extLst>
          </p:cNvPr>
          <p:cNvCxnSpPr>
            <a:cxnSpLocks/>
          </p:cNvCxnSpPr>
          <p:nvPr/>
        </p:nvCxnSpPr>
        <p:spPr>
          <a:xfrm flipH="1">
            <a:off x="10709135" y="3328972"/>
            <a:ext cx="373810" cy="7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4846F37C-6E90-6B48-86D7-080103EE6AC8}"/>
              </a:ext>
            </a:extLst>
          </p:cNvPr>
          <p:cNvCxnSpPr>
            <a:cxnSpLocks/>
          </p:cNvCxnSpPr>
          <p:nvPr/>
        </p:nvCxnSpPr>
        <p:spPr>
          <a:xfrm flipH="1">
            <a:off x="7924569" y="3346864"/>
            <a:ext cx="373810" cy="7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id="{72FCD57F-BD1E-6C41-8AAF-EEAA6BE343D7}"/>
              </a:ext>
            </a:extLst>
          </p:cNvPr>
          <p:cNvCxnSpPr>
            <a:cxnSpLocks/>
          </p:cNvCxnSpPr>
          <p:nvPr/>
        </p:nvCxnSpPr>
        <p:spPr>
          <a:xfrm flipH="1">
            <a:off x="7921730" y="2201553"/>
            <a:ext cx="373810" cy="7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184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31778162-D52D-F442-9856-F03A98E63A06}"/>
              </a:ext>
            </a:extLst>
          </p:cNvPr>
          <p:cNvSpPr/>
          <p:nvPr/>
        </p:nvSpPr>
        <p:spPr>
          <a:xfrm>
            <a:off x="1523351" y="3539966"/>
            <a:ext cx="4522661" cy="118934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4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0C92C300-688E-684A-8426-95606B7AC92F}"/>
              </a:ext>
            </a:extLst>
          </p:cNvPr>
          <p:cNvSpPr/>
          <p:nvPr/>
        </p:nvSpPr>
        <p:spPr>
          <a:xfrm>
            <a:off x="6806058" y="2076337"/>
            <a:ext cx="4563338" cy="265297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4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7364E91F-F496-524A-BFEB-7018B9F98BC9}"/>
              </a:ext>
            </a:extLst>
          </p:cNvPr>
          <p:cNvSpPr/>
          <p:nvPr/>
        </p:nvSpPr>
        <p:spPr>
          <a:xfrm>
            <a:off x="1516636" y="2100042"/>
            <a:ext cx="4522661" cy="131504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4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22C099F-D8E7-8641-A866-4172EFBCA99C}"/>
              </a:ext>
            </a:extLst>
          </p:cNvPr>
          <p:cNvGrpSpPr/>
          <p:nvPr/>
        </p:nvGrpSpPr>
        <p:grpSpPr>
          <a:xfrm>
            <a:off x="10369106" y="2247743"/>
            <a:ext cx="915529" cy="1005259"/>
            <a:chOff x="10399851" y="1773834"/>
            <a:chExt cx="915529" cy="1005259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E7CB6B68-31B6-654A-A35A-F3C2A0B93813}"/>
                </a:ext>
              </a:extLst>
            </p:cNvPr>
            <p:cNvGrpSpPr/>
            <p:nvPr/>
          </p:nvGrpSpPr>
          <p:grpSpPr>
            <a:xfrm>
              <a:off x="10483678" y="1773834"/>
              <a:ext cx="815612" cy="752354"/>
              <a:chOff x="9190747" y="376501"/>
              <a:chExt cx="815612" cy="752354"/>
            </a:xfrm>
          </p:grpSpPr>
          <p:pic>
            <p:nvPicPr>
              <p:cNvPr id="10" name="グラフィックス 9" descr="画像">
                <a:extLst>
                  <a:ext uri="{FF2B5EF4-FFF2-40B4-BE49-F238E27FC236}">
                    <a16:creationId xmlns:a16="http://schemas.microsoft.com/office/drawing/2014/main" id="{5D994D9D-6672-0442-AB01-F493C305D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37960" y="376501"/>
                <a:ext cx="668399" cy="616333"/>
              </a:xfrm>
              <a:prstGeom prst="rect">
                <a:avLst/>
              </a:prstGeom>
            </p:spPr>
          </p:pic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0BE64A5-85BD-1C44-A1D4-2D9D4075B277}"/>
                  </a:ext>
                </a:extLst>
              </p:cNvPr>
              <p:cNvSpPr/>
              <p:nvPr/>
            </p:nvSpPr>
            <p:spPr>
              <a:xfrm>
                <a:off x="9337960" y="607626"/>
                <a:ext cx="492017" cy="3852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2" name="グラフィックス 11" descr="画像">
                <a:extLst>
                  <a:ext uri="{FF2B5EF4-FFF2-40B4-BE49-F238E27FC236}">
                    <a16:creationId xmlns:a16="http://schemas.microsoft.com/office/drawing/2014/main" id="{4B28D7CA-B5F9-EB44-86AE-737613A18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0747" y="512522"/>
                <a:ext cx="668399" cy="616333"/>
              </a:xfrm>
              <a:prstGeom prst="rect">
                <a:avLst/>
              </a:prstGeom>
            </p:spPr>
          </p:pic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3A0EB2E-1CE0-1E4F-ABFD-3C48C241F980}"/>
                </a:ext>
              </a:extLst>
            </p:cNvPr>
            <p:cNvSpPr txBox="1"/>
            <p:nvPr/>
          </p:nvSpPr>
          <p:spPr>
            <a:xfrm>
              <a:off x="10399851" y="2368724"/>
              <a:ext cx="915529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A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1F29C86C-192F-B540-9E7C-4F1DF723988D}"/>
              </a:ext>
            </a:extLst>
          </p:cNvPr>
          <p:cNvGrpSpPr/>
          <p:nvPr/>
        </p:nvGrpSpPr>
        <p:grpSpPr>
          <a:xfrm>
            <a:off x="10369106" y="3191978"/>
            <a:ext cx="915529" cy="1005259"/>
            <a:chOff x="10399851" y="1773834"/>
            <a:chExt cx="915529" cy="1005259"/>
          </a:xfrm>
        </p:grpSpPr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B283AB15-D1DD-D441-AE30-A6CF1CBE8BD1}"/>
                </a:ext>
              </a:extLst>
            </p:cNvPr>
            <p:cNvGrpSpPr/>
            <p:nvPr/>
          </p:nvGrpSpPr>
          <p:grpSpPr>
            <a:xfrm>
              <a:off x="10483678" y="1773834"/>
              <a:ext cx="815612" cy="752354"/>
              <a:chOff x="9190747" y="376501"/>
              <a:chExt cx="815612" cy="752354"/>
            </a:xfrm>
          </p:grpSpPr>
          <p:pic>
            <p:nvPicPr>
              <p:cNvPr id="16" name="グラフィックス 15" descr="画像">
                <a:extLst>
                  <a:ext uri="{FF2B5EF4-FFF2-40B4-BE49-F238E27FC236}">
                    <a16:creationId xmlns:a16="http://schemas.microsoft.com/office/drawing/2014/main" id="{06626B5C-C946-2842-A7B6-F4F333CB3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37960" y="376501"/>
                <a:ext cx="668399" cy="616333"/>
              </a:xfrm>
              <a:prstGeom prst="rect">
                <a:avLst/>
              </a:prstGeom>
            </p:spPr>
          </p:pic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D35E7332-C515-584E-8DA4-286362C24220}"/>
                  </a:ext>
                </a:extLst>
              </p:cNvPr>
              <p:cNvSpPr/>
              <p:nvPr/>
            </p:nvSpPr>
            <p:spPr>
              <a:xfrm>
                <a:off x="9337960" y="607626"/>
                <a:ext cx="492017" cy="3852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8" name="グラフィックス 17" descr="画像">
                <a:extLst>
                  <a:ext uri="{FF2B5EF4-FFF2-40B4-BE49-F238E27FC236}">
                    <a16:creationId xmlns:a16="http://schemas.microsoft.com/office/drawing/2014/main" id="{CA7FF11B-ABD5-9143-8964-0D0BCF184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0747" y="512522"/>
                <a:ext cx="668399" cy="616333"/>
              </a:xfrm>
              <a:prstGeom prst="rect">
                <a:avLst/>
              </a:prstGeom>
            </p:spPr>
          </p:pic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D3A7D8D-666D-BB4C-B596-427017B91EE6}"/>
                </a:ext>
              </a:extLst>
            </p:cNvPr>
            <p:cNvSpPr txBox="1"/>
            <p:nvPr/>
          </p:nvSpPr>
          <p:spPr>
            <a:xfrm>
              <a:off x="10399851" y="2368724"/>
              <a:ext cx="915529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2000" b="0" i="0" u="none" strike="noStrike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rPr>
                <a:t>B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C297DFA-0D60-824C-87A1-7824D7B390EA}"/>
              </a:ext>
            </a:extLst>
          </p:cNvPr>
          <p:cNvGrpSpPr/>
          <p:nvPr/>
        </p:nvGrpSpPr>
        <p:grpSpPr>
          <a:xfrm>
            <a:off x="2756891" y="2428706"/>
            <a:ext cx="2010718" cy="700388"/>
            <a:chOff x="2213633" y="2312728"/>
            <a:chExt cx="2010718" cy="700388"/>
          </a:xfrm>
        </p:grpSpPr>
        <p:pic>
          <p:nvPicPr>
            <p:cNvPr id="20" name="図 19" descr="図形, 円&#10;&#10;自動的に生成された説明">
              <a:extLst>
                <a:ext uri="{FF2B5EF4-FFF2-40B4-BE49-F238E27FC236}">
                  <a16:creationId xmlns:a16="http://schemas.microsoft.com/office/drawing/2014/main" id="{A7B5FA1B-B2C6-064A-AFC2-1C9857342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633" y="2312729"/>
              <a:ext cx="938426" cy="7003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21" name="図 20" descr="図形, 円&#10;&#10;自動的に生成された説明">
              <a:extLst>
                <a:ext uri="{FF2B5EF4-FFF2-40B4-BE49-F238E27FC236}">
                  <a16:creationId xmlns:a16="http://schemas.microsoft.com/office/drawing/2014/main" id="{9B235302-75FB-1540-A379-5079F2A73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5923" y="2312728"/>
              <a:ext cx="938428" cy="70038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2" name="右矢印 21">
              <a:extLst>
                <a:ext uri="{FF2B5EF4-FFF2-40B4-BE49-F238E27FC236}">
                  <a16:creationId xmlns:a16="http://schemas.microsoft.com/office/drawing/2014/main" id="{C393D15B-5B33-954F-B4B3-C02F8F6D3C4A}"/>
                </a:ext>
              </a:extLst>
            </p:cNvPr>
            <p:cNvSpPr/>
            <p:nvPr/>
          </p:nvSpPr>
          <p:spPr>
            <a:xfrm>
              <a:off x="3031001" y="250995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8C3D6FC3-14EC-C64F-ADC1-35557DA5049F}"/>
              </a:ext>
            </a:extLst>
          </p:cNvPr>
          <p:cNvGrpSpPr/>
          <p:nvPr/>
        </p:nvGrpSpPr>
        <p:grpSpPr>
          <a:xfrm>
            <a:off x="1602311" y="2225737"/>
            <a:ext cx="991529" cy="1122292"/>
            <a:chOff x="536857" y="2743834"/>
            <a:chExt cx="991529" cy="1122292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C211B1F3-4534-1D4A-91E2-D7993DA3DCB5}"/>
                </a:ext>
              </a:extLst>
            </p:cNvPr>
            <p:cNvGrpSpPr/>
            <p:nvPr/>
          </p:nvGrpSpPr>
          <p:grpSpPr>
            <a:xfrm>
              <a:off x="536857" y="2743834"/>
              <a:ext cx="991529" cy="793858"/>
              <a:chOff x="654644" y="2970274"/>
              <a:chExt cx="1111623" cy="965197"/>
            </a:xfrm>
          </p:grpSpPr>
          <p:pic>
            <p:nvPicPr>
              <p:cNvPr id="26" name="グラフィックス 25" descr="絵筆 単色塗りつぶし">
                <a:extLst>
                  <a:ext uri="{FF2B5EF4-FFF2-40B4-BE49-F238E27FC236}">
                    <a16:creationId xmlns:a16="http://schemas.microsoft.com/office/drawing/2014/main" id="{EA6608BD-A600-404A-A741-1F9D5F303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654644" y="3367667"/>
                <a:ext cx="556136" cy="567804"/>
              </a:xfrm>
              <a:prstGeom prst="rect">
                <a:avLst/>
              </a:prstGeom>
            </p:spPr>
          </p:pic>
          <p:pic>
            <p:nvPicPr>
              <p:cNvPr id="27" name="グラフィックス 26" descr="画像 単色塗りつぶし">
                <a:extLst>
                  <a:ext uri="{FF2B5EF4-FFF2-40B4-BE49-F238E27FC236}">
                    <a16:creationId xmlns:a16="http://schemas.microsoft.com/office/drawing/2014/main" id="{674D7AD3-4D52-7D41-A626-629DFCC88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4447" y="2970274"/>
                <a:ext cx="831820" cy="831820"/>
              </a:xfrm>
              <a:prstGeom prst="rect">
                <a:avLst/>
              </a:prstGeom>
            </p:spPr>
          </p:pic>
        </p:grp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7194EE9-2DC9-C043-B6BE-E1942A44A015}"/>
                </a:ext>
              </a:extLst>
            </p:cNvPr>
            <p:cNvSpPr txBox="1"/>
            <p:nvPr/>
          </p:nvSpPr>
          <p:spPr>
            <a:xfrm>
              <a:off x="555415" y="3455757"/>
              <a:ext cx="939935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入力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5117ECE-C46A-B242-A1F4-C52EAC4260AA}"/>
              </a:ext>
            </a:extLst>
          </p:cNvPr>
          <p:cNvSpPr txBox="1"/>
          <p:nvPr/>
        </p:nvSpPr>
        <p:spPr>
          <a:xfrm>
            <a:off x="4783699" y="2573715"/>
            <a:ext cx="116737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ker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</a:t>
            </a:r>
            <a:r>
              <a:rPr kumimoji="0" lang="ja-JP" altLang="en-US" sz="20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に移動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544FC3A7-59B9-7F49-8542-7626241BF8D1}"/>
              </a:ext>
            </a:extLst>
          </p:cNvPr>
          <p:cNvGrpSpPr/>
          <p:nvPr/>
        </p:nvGrpSpPr>
        <p:grpSpPr>
          <a:xfrm>
            <a:off x="528433" y="2777518"/>
            <a:ext cx="1147793" cy="1040440"/>
            <a:chOff x="-178656" y="3468851"/>
            <a:chExt cx="1147793" cy="1040440"/>
          </a:xfrm>
        </p:grpSpPr>
        <p:pic>
          <p:nvPicPr>
            <p:cNvPr id="30" name="グラフィックス 29" descr="ユーザー 単色塗りつぶし">
              <a:extLst>
                <a:ext uri="{FF2B5EF4-FFF2-40B4-BE49-F238E27FC236}">
                  <a16:creationId xmlns:a16="http://schemas.microsoft.com/office/drawing/2014/main" id="{589791D5-312D-EE41-A3C5-65C9698CA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2582" r="10293"/>
            <a:stretch/>
          </p:blipFill>
          <p:spPr>
            <a:xfrm>
              <a:off x="82988" y="3468851"/>
              <a:ext cx="624506" cy="746650"/>
            </a:xfrm>
            <a:prstGeom prst="rect">
              <a:avLst/>
            </a:prstGeom>
          </p:spPr>
        </p:pic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548070D2-4FD4-A442-83D1-482B69F03652}"/>
                </a:ext>
              </a:extLst>
            </p:cNvPr>
            <p:cNvSpPr txBox="1"/>
            <p:nvPr/>
          </p:nvSpPr>
          <p:spPr>
            <a:xfrm>
              <a:off x="-178656" y="4098922"/>
              <a:ext cx="1147793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学習者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pic>
        <p:nvPicPr>
          <p:cNvPr id="32" name="図 31" descr="アイコン&#10;&#10;自動的に生成された説明">
            <a:extLst>
              <a:ext uri="{FF2B5EF4-FFF2-40B4-BE49-F238E27FC236}">
                <a16:creationId xmlns:a16="http://schemas.microsoft.com/office/drawing/2014/main" id="{60BFA641-449F-FF45-AE38-BE6BED31B3DB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96" y="3784558"/>
            <a:ext cx="738021" cy="680531"/>
          </a:xfrm>
          <a:prstGeom prst="rect">
            <a:avLst/>
          </a:prstGeom>
        </p:spPr>
      </p:pic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30BD89FE-A346-8A4E-B640-D4C1C1CBC3F3}"/>
              </a:ext>
            </a:extLst>
          </p:cNvPr>
          <p:cNvGrpSpPr/>
          <p:nvPr/>
        </p:nvGrpSpPr>
        <p:grpSpPr>
          <a:xfrm>
            <a:off x="8065896" y="2394452"/>
            <a:ext cx="2022653" cy="700388"/>
            <a:chOff x="2209743" y="1500142"/>
            <a:chExt cx="2022653" cy="700388"/>
          </a:xfrm>
        </p:grpSpPr>
        <p:pic>
          <p:nvPicPr>
            <p:cNvPr id="34" name="図 33" descr="図形, 円&#10;&#10;自動的に生成された説明">
              <a:extLst>
                <a:ext uri="{FF2B5EF4-FFF2-40B4-BE49-F238E27FC236}">
                  <a16:creationId xmlns:a16="http://schemas.microsoft.com/office/drawing/2014/main" id="{AD44FF00-2FD4-6243-870A-30E67B550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3970" y="1500142"/>
              <a:ext cx="938426" cy="7003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35" name="図 34" descr="図形, 円&#10;&#10;自動的に生成された説明">
              <a:extLst>
                <a:ext uri="{FF2B5EF4-FFF2-40B4-BE49-F238E27FC236}">
                  <a16:creationId xmlns:a16="http://schemas.microsoft.com/office/drawing/2014/main" id="{03B60936-ABEE-6449-94B2-0696DC25E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743" y="1500142"/>
              <a:ext cx="938428" cy="70038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6" name="右矢印 35">
              <a:extLst>
                <a:ext uri="{FF2B5EF4-FFF2-40B4-BE49-F238E27FC236}">
                  <a16:creationId xmlns:a16="http://schemas.microsoft.com/office/drawing/2014/main" id="{01151097-7E3B-EB42-B049-D799F144C3EC}"/>
                </a:ext>
              </a:extLst>
            </p:cNvPr>
            <p:cNvSpPr/>
            <p:nvPr/>
          </p:nvSpPr>
          <p:spPr>
            <a:xfrm>
              <a:off x="3021086" y="1698192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B3202458-2E0C-9245-83EE-CF8C8D0C802C}"/>
              </a:ext>
            </a:extLst>
          </p:cNvPr>
          <p:cNvGrpSpPr/>
          <p:nvPr/>
        </p:nvGrpSpPr>
        <p:grpSpPr>
          <a:xfrm>
            <a:off x="8056871" y="3297738"/>
            <a:ext cx="2010718" cy="700388"/>
            <a:chOff x="2213633" y="2312728"/>
            <a:chExt cx="2010718" cy="700388"/>
          </a:xfrm>
        </p:grpSpPr>
        <p:pic>
          <p:nvPicPr>
            <p:cNvPr id="38" name="図 37" descr="図形, 円&#10;&#10;自動的に生成された説明">
              <a:extLst>
                <a:ext uri="{FF2B5EF4-FFF2-40B4-BE49-F238E27FC236}">
                  <a16:creationId xmlns:a16="http://schemas.microsoft.com/office/drawing/2014/main" id="{F23753E8-FE8F-6248-A7FB-38FD834E6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633" y="2312729"/>
              <a:ext cx="938426" cy="7003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39" name="図 38" descr="図形, 円&#10;&#10;自動的に生成された説明">
              <a:extLst>
                <a:ext uri="{FF2B5EF4-FFF2-40B4-BE49-F238E27FC236}">
                  <a16:creationId xmlns:a16="http://schemas.microsoft.com/office/drawing/2014/main" id="{FAA09E12-F4C0-AA49-84E1-D5A519944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5923" y="2312728"/>
              <a:ext cx="938428" cy="70038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0" name="右矢印 39">
              <a:extLst>
                <a:ext uri="{FF2B5EF4-FFF2-40B4-BE49-F238E27FC236}">
                  <a16:creationId xmlns:a16="http://schemas.microsoft.com/office/drawing/2014/main" id="{EB042173-E44F-2A4D-96CF-1E778C8D14B8}"/>
                </a:ext>
              </a:extLst>
            </p:cNvPr>
            <p:cNvSpPr/>
            <p:nvPr/>
          </p:nvSpPr>
          <p:spPr>
            <a:xfrm>
              <a:off x="3031001" y="250995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406D602-9FA8-AE4E-A695-80B2A3C0E855}"/>
              </a:ext>
            </a:extLst>
          </p:cNvPr>
          <p:cNvCxnSpPr>
            <a:cxnSpLocks/>
          </p:cNvCxnSpPr>
          <p:nvPr/>
        </p:nvCxnSpPr>
        <p:spPr>
          <a:xfrm flipH="1">
            <a:off x="2486645" y="4124823"/>
            <a:ext cx="39240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D740B14-1FBA-8048-8086-CE59BC03421D}"/>
              </a:ext>
            </a:extLst>
          </p:cNvPr>
          <p:cNvSpPr txBox="1"/>
          <p:nvPr/>
        </p:nvSpPr>
        <p:spPr>
          <a:xfrm>
            <a:off x="1685167" y="4713462"/>
            <a:ext cx="402266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③</a:t>
            </a:r>
            <a:r>
              <a:rPr kumimoji="0" lang="ja-JP" altLang="en-US" sz="20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移動方向が一致する作品を提示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628AADEE-8EAA-E74E-9B55-8A0375256F6E}"/>
              </a:ext>
            </a:extLst>
          </p:cNvPr>
          <p:cNvCxnSpPr>
            <a:cxnSpLocks/>
          </p:cNvCxnSpPr>
          <p:nvPr/>
        </p:nvCxnSpPr>
        <p:spPr>
          <a:xfrm flipH="1">
            <a:off x="10089262" y="2739505"/>
            <a:ext cx="4041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1EE81E3A-7237-5A44-B7EB-5F6F13145043}"/>
              </a:ext>
            </a:extLst>
          </p:cNvPr>
          <p:cNvCxnSpPr>
            <a:cxnSpLocks/>
          </p:cNvCxnSpPr>
          <p:nvPr/>
        </p:nvCxnSpPr>
        <p:spPr>
          <a:xfrm flipH="1">
            <a:off x="10078111" y="3662561"/>
            <a:ext cx="4041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9775206E-2815-BF4E-8B37-B36867BD9CBF}"/>
              </a:ext>
            </a:extLst>
          </p:cNvPr>
          <p:cNvSpPr txBox="1"/>
          <p:nvPr/>
        </p:nvSpPr>
        <p:spPr>
          <a:xfrm>
            <a:off x="8292762" y="4043409"/>
            <a:ext cx="155596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791DD10-3669-0444-95F6-765C3FED0541}"/>
              </a:ext>
            </a:extLst>
          </p:cNvPr>
          <p:cNvSpPr txBox="1"/>
          <p:nvPr/>
        </p:nvSpPr>
        <p:spPr>
          <a:xfrm>
            <a:off x="10017241" y="4089389"/>
            <a:ext cx="155596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96756DC-A3EF-7745-9263-7DCC4F3024DC}"/>
              </a:ext>
            </a:extLst>
          </p:cNvPr>
          <p:cNvSpPr txBox="1"/>
          <p:nvPr/>
        </p:nvSpPr>
        <p:spPr>
          <a:xfrm>
            <a:off x="6894279" y="3415084"/>
            <a:ext cx="114817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kern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</a:t>
            </a:r>
            <a:r>
              <a:rPr kumimoji="0" lang="ja-JP" altLang="en-US" sz="20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に移動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AFB6E0F-E2A2-D24C-A9AF-DA850FC90677}"/>
              </a:ext>
            </a:extLst>
          </p:cNvPr>
          <p:cNvSpPr txBox="1"/>
          <p:nvPr/>
        </p:nvSpPr>
        <p:spPr>
          <a:xfrm>
            <a:off x="6879489" y="2567816"/>
            <a:ext cx="116812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>
                <a:latin typeface="MS PGothic" panose="020B0600070205080204" pitchFamily="34" charset="-128"/>
                <a:ea typeface="MS PGothic" panose="020B0600070205080204" pitchFamily="34" charset="-128"/>
              </a:rPr>
              <a:t>左</a:t>
            </a:r>
            <a:r>
              <a:rPr kumimoji="0" lang="ja-JP" altLang="en-US" sz="20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に移動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F290B99-FB82-404F-9B2F-DE57D3C575D1}"/>
              </a:ext>
            </a:extLst>
          </p:cNvPr>
          <p:cNvSpPr txBox="1"/>
          <p:nvPr/>
        </p:nvSpPr>
        <p:spPr>
          <a:xfrm>
            <a:off x="6699760" y="4043409"/>
            <a:ext cx="155596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kern="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・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5C01881-6CF1-F447-80C1-9E03571FB1ED}"/>
              </a:ext>
            </a:extLst>
          </p:cNvPr>
          <p:cNvCxnSpPr>
            <a:cxnSpLocks/>
            <a:stCxn id="28" idx="3"/>
            <a:endCxn id="47" idx="1"/>
          </p:cNvCxnSpPr>
          <p:nvPr/>
        </p:nvCxnSpPr>
        <p:spPr>
          <a:xfrm>
            <a:off x="5951076" y="2778900"/>
            <a:ext cx="943203" cy="84136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DE6DB5E5-727A-FB4A-8B78-6C6448993CF2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951076" y="2778900"/>
            <a:ext cx="919155" cy="1556796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ECF25DB4-BF38-5B45-901D-0A5EA6CD6B79}"/>
              </a:ext>
            </a:extLst>
          </p:cNvPr>
          <p:cNvSpPr txBox="1"/>
          <p:nvPr/>
        </p:nvSpPr>
        <p:spPr>
          <a:xfrm>
            <a:off x="1421310" y="1650241"/>
            <a:ext cx="47267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</a:rPr>
              <a:t>①</a:t>
            </a:r>
            <a:r>
              <a:rPr lang="ja-JP" altLang="en-US" sz="2000">
                <a:latin typeface="MS PGothic" panose="020B0600070205080204" pitchFamily="34" charset="-128"/>
                <a:ea typeface="MS PGothic" panose="020B0600070205080204" pitchFamily="34" charset="-128"/>
              </a:rPr>
              <a:t>入力オブジェクト操作の移動方向を検出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CD59E86-41BE-DD43-954B-9078071AC5A4}"/>
              </a:ext>
            </a:extLst>
          </p:cNvPr>
          <p:cNvSpPr txBox="1"/>
          <p:nvPr/>
        </p:nvSpPr>
        <p:spPr>
          <a:xfrm>
            <a:off x="6721291" y="1644865"/>
            <a:ext cx="47267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</a:rPr>
              <a:t>②</a:t>
            </a:r>
            <a:r>
              <a:rPr lang="ja-JP" altLang="en-US" sz="20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</a:rPr>
              <a:t>作品データの収集</a:t>
            </a: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67615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3B7FBB42-D9BC-F949-8981-CFBE82A1319B}"/>
              </a:ext>
            </a:extLst>
          </p:cNvPr>
          <p:cNvSpPr/>
          <p:nvPr/>
        </p:nvSpPr>
        <p:spPr>
          <a:xfrm>
            <a:off x="675213" y="1728136"/>
            <a:ext cx="11044774" cy="347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CCD8E7F2-A7AE-C441-9A95-2D1E6D0B6D16}"/>
              </a:ext>
            </a:extLst>
          </p:cNvPr>
          <p:cNvGrpSpPr/>
          <p:nvPr/>
        </p:nvGrpSpPr>
        <p:grpSpPr>
          <a:xfrm>
            <a:off x="675213" y="1728136"/>
            <a:ext cx="11044774" cy="3478966"/>
            <a:chOff x="675213" y="1728136"/>
            <a:chExt cx="11044774" cy="3478966"/>
          </a:xfrm>
        </p:grpSpPr>
        <p:pic>
          <p:nvPicPr>
            <p:cNvPr id="4" name="図 3" descr="アイコン&#10;&#10;自動的に生成された説明">
              <a:extLst>
                <a:ext uri="{FF2B5EF4-FFF2-40B4-BE49-F238E27FC236}">
                  <a16:creationId xmlns:a16="http://schemas.microsoft.com/office/drawing/2014/main" id="{4B42D153-D805-824B-8A91-FF6598EB8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667" y="2508182"/>
              <a:ext cx="961381" cy="72053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5" name="図 4" descr="アイコン&#10;&#10;自動的に生成された説明">
              <a:extLst>
                <a:ext uri="{FF2B5EF4-FFF2-40B4-BE49-F238E27FC236}">
                  <a16:creationId xmlns:a16="http://schemas.microsoft.com/office/drawing/2014/main" id="{CF3F2254-9DE7-CA49-88F9-1D49F45A6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467" y="2511688"/>
              <a:ext cx="961381" cy="72053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" name="角丸四角形 5">
              <a:extLst>
                <a:ext uri="{FF2B5EF4-FFF2-40B4-BE49-F238E27FC236}">
                  <a16:creationId xmlns:a16="http://schemas.microsoft.com/office/drawing/2014/main" id="{2A385A21-986A-AF47-8380-8FEDB5555DFD}"/>
                </a:ext>
              </a:extLst>
            </p:cNvPr>
            <p:cNvSpPr/>
            <p:nvPr/>
          </p:nvSpPr>
          <p:spPr>
            <a:xfrm>
              <a:off x="1670131" y="3623237"/>
              <a:ext cx="4522661" cy="118934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4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7" name="角丸四角形 6">
              <a:extLst>
                <a:ext uri="{FF2B5EF4-FFF2-40B4-BE49-F238E27FC236}">
                  <a16:creationId xmlns:a16="http://schemas.microsoft.com/office/drawing/2014/main" id="{2E94F771-1130-5748-9667-FCB48C41ED77}"/>
                </a:ext>
              </a:extLst>
            </p:cNvPr>
            <p:cNvSpPr/>
            <p:nvPr/>
          </p:nvSpPr>
          <p:spPr>
            <a:xfrm>
              <a:off x="6952838" y="2159608"/>
              <a:ext cx="4563338" cy="265297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4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8" name="角丸四角形 7">
              <a:extLst>
                <a:ext uri="{FF2B5EF4-FFF2-40B4-BE49-F238E27FC236}">
                  <a16:creationId xmlns:a16="http://schemas.microsoft.com/office/drawing/2014/main" id="{78B265C3-6623-0E48-8C9E-BF69C39A64F2}"/>
                </a:ext>
              </a:extLst>
            </p:cNvPr>
            <p:cNvSpPr/>
            <p:nvPr/>
          </p:nvSpPr>
          <p:spPr>
            <a:xfrm>
              <a:off x="1663416" y="2183313"/>
              <a:ext cx="4522661" cy="1315042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4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00150CA7-049A-4F4C-9730-9CD1DC0A3E76}"/>
                </a:ext>
              </a:extLst>
            </p:cNvPr>
            <p:cNvGrpSpPr/>
            <p:nvPr/>
          </p:nvGrpSpPr>
          <p:grpSpPr>
            <a:xfrm>
              <a:off x="10515886" y="2331014"/>
              <a:ext cx="915529" cy="1005259"/>
              <a:chOff x="10399851" y="1773834"/>
              <a:chExt cx="915529" cy="1005259"/>
            </a:xfrm>
          </p:grpSpPr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E54275F-D61C-7940-AD66-A7D94EB56A86}"/>
                  </a:ext>
                </a:extLst>
              </p:cNvPr>
              <p:cNvGrpSpPr/>
              <p:nvPr/>
            </p:nvGrpSpPr>
            <p:grpSpPr>
              <a:xfrm>
                <a:off x="10483678" y="1773834"/>
                <a:ext cx="815612" cy="752354"/>
                <a:chOff x="9190747" y="376501"/>
                <a:chExt cx="815612" cy="752354"/>
              </a:xfrm>
            </p:grpSpPr>
            <p:pic>
              <p:nvPicPr>
                <p:cNvPr id="12" name="グラフィックス 11" descr="画像">
                  <a:extLst>
                    <a:ext uri="{FF2B5EF4-FFF2-40B4-BE49-F238E27FC236}">
                      <a16:creationId xmlns:a16="http://schemas.microsoft.com/office/drawing/2014/main" id="{2B519494-531D-134A-8A95-9119E6B5E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7960" y="376501"/>
                  <a:ext cx="668399" cy="616333"/>
                </a:xfrm>
                <a:prstGeom prst="rect">
                  <a:avLst/>
                </a:prstGeom>
              </p:spPr>
            </p:pic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71645B4C-CDBB-C745-A861-71C74FD21362}"/>
                    </a:ext>
                  </a:extLst>
                </p:cNvPr>
                <p:cNvSpPr/>
                <p:nvPr/>
              </p:nvSpPr>
              <p:spPr>
                <a:xfrm>
                  <a:off x="9337960" y="607626"/>
                  <a:ext cx="492017" cy="3852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4" name="グラフィックス 13" descr="画像">
                  <a:extLst>
                    <a:ext uri="{FF2B5EF4-FFF2-40B4-BE49-F238E27FC236}">
                      <a16:creationId xmlns:a16="http://schemas.microsoft.com/office/drawing/2014/main" id="{824FAD5C-308B-DB4E-B6D1-E72FB9EC93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0747" y="512522"/>
                  <a:ext cx="668399" cy="616333"/>
                </a:xfrm>
                <a:prstGeom prst="rect">
                  <a:avLst/>
                </a:prstGeom>
              </p:spPr>
            </p:pic>
          </p:grp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018ECDF-69FD-DB42-B17F-0EC6BA58A459}"/>
                  </a:ext>
                </a:extLst>
              </p:cNvPr>
              <p:cNvSpPr txBox="1"/>
              <p:nvPr/>
            </p:nvSpPr>
            <p:spPr>
              <a:xfrm>
                <a:off x="10399851" y="2368724"/>
                <a:ext cx="915529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kern="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A</a:t>
                </a:r>
                <a:endPara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2F394F10-CEF7-EA4A-B71E-83342AAD8882}"/>
                </a:ext>
              </a:extLst>
            </p:cNvPr>
            <p:cNvGrpSpPr/>
            <p:nvPr/>
          </p:nvGrpSpPr>
          <p:grpSpPr>
            <a:xfrm>
              <a:off x="10515886" y="3275249"/>
              <a:ext cx="915529" cy="1005259"/>
              <a:chOff x="10399851" y="1773834"/>
              <a:chExt cx="915529" cy="1005259"/>
            </a:xfrm>
          </p:grpSpPr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C82FB644-8E43-3941-B4FE-F58251476D02}"/>
                  </a:ext>
                </a:extLst>
              </p:cNvPr>
              <p:cNvGrpSpPr/>
              <p:nvPr/>
            </p:nvGrpSpPr>
            <p:grpSpPr>
              <a:xfrm>
                <a:off x="10483678" y="1773834"/>
                <a:ext cx="815612" cy="752354"/>
                <a:chOff x="9190747" y="376501"/>
                <a:chExt cx="815612" cy="752354"/>
              </a:xfrm>
            </p:grpSpPr>
            <p:pic>
              <p:nvPicPr>
                <p:cNvPr id="18" name="グラフィックス 17" descr="画像">
                  <a:extLst>
                    <a:ext uri="{FF2B5EF4-FFF2-40B4-BE49-F238E27FC236}">
                      <a16:creationId xmlns:a16="http://schemas.microsoft.com/office/drawing/2014/main" id="{B3D4EA6C-A15E-2C4F-A96B-788C171486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7960" y="376501"/>
                  <a:ext cx="668399" cy="616333"/>
                </a:xfrm>
                <a:prstGeom prst="rect">
                  <a:avLst/>
                </a:prstGeom>
              </p:spPr>
            </p:pic>
            <p:sp>
              <p:nvSpPr>
                <p:cNvPr id="19" name="正方形/長方形 18">
                  <a:extLst>
                    <a:ext uri="{FF2B5EF4-FFF2-40B4-BE49-F238E27FC236}">
                      <a16:creationId xmlns:a16="http://schemas.microsoft.com/office/drawing/2014/main" id="{C6DB9930-569A-C349-9A28-6446EC3E8166}"/>
                    </a:ext>
                  </a:extLst>
                </p:cNvPr>
                <p:cNvSpPr/>
                <p:nvPr/>
              </p:nvSpPr>
              <p:spPr>
                <a:xfrm>
                  <a:off x="9337960" y="607626"/>
                  <a:ext cx="492017" cy="3852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20" name="グラフィックス 19" descr="画像">
                  <a:extLst>
                    <a:ext uri="{FF2B5EF4-FFF2-40B4-BE49-F238E27FC236}">
                      <a16:creationId xmlns:a16="http://schemas.microsoft.com/office/drawing/2014/main" id="{071B0ABF-9088-3645-8280-1EF732EB55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0747" y="512522"/>
                  <a:ext cx="668399" cy="616333"/>
                </a:xfrm>
                <a:prstGeom prst="rect">
                  <a:avLst/>
                </a:prstGeom>
              </p:spPr>
            </p:pic>
          </p:grp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F044A8F-D1A1-4F4B-92D7-19E775397549}"/>
                  </a:ext>
                </a:extLst>
              </p:cNvPr>
              <p:cNvSpPr txBox="1"/>
              <p:nvPr/>
            </p:nvSpPr>
            <p:spPr>
              <a:xfrm>
                <a:off x="10399851" y="2368724"/>
                <a:ext cx="915529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2000" b="0" i="0" u="none" strike="noStrike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</a:rPr>
                  <a:t>B</a:t>
                </a:r>
                <a:endPara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21" name="右矢印 20">
              <a:extLst>
                <a:ext uri="{FF2B5EF4-FFF2-40B4-BE49-F238E27FC236}">
                  <a16:creationId xmlns:a16="http://schemas.microsoft.com/office/drawing/2014/main" id="{1B1088B2-A3D5-5847-8ABD-D0CA2C977DC8}"/>
                </a:ext>
              </a:extLst>
            </p:cNvPr>
            <p:cNvSpPr/>
            <p:nvPr/>
          </p:nvSpPr>
          <p:spPr>
            <a:xfrm>
              <a:off x="3658696" y="2709205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F94D52DE-5E0E-1448-9C13-8E1314E868E4}"/>
                </a:ext>
              </a:extLst>
            </p:cNvPr>
            <p:cNvGrpSpPr/>
            <p:nvPr/>
          </p:nvGrpSpPr>
          <p:grpSpPr>
            <a:xfrm>
              <a:off x="1749091" y="2309008"/>
              <a:ext cx="991529" cy="1122292"/>
              <a:chOff x="536857" y="2743834"/>
              <a:chExt cx="991529" cy="1122292"/>
            </a:xfrm>
          </p:grpSpPr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D2BC35CC-50BC-4B49-B80B-84A83A791974}"/>
                  </a:ext>
                </a:extLst>
              </p:cNvPr>
              <p:cNvGrpSpPr/>
              <p:nvPr/>
            </p:nvGrpSpPr>
            <p:grpSpPr>
              <a:xfrm>
                <a:off x="536857" y="2743834"/>
                <a:ext cx="991529" cy="793858"/>
                <a:chOff x="654644" y="2970274"/>
                <a:chExt cx="1111623" cy="965197"/>
              </a:xfrm>
            </p:grpSpPr>
            <p:pic>
              <p:nvPicPr>
                <p:cNvPr id="25" name="グラフィックス 24" descr="絵筆 単色塗りつぶし">
                  <a:extLst>
                    <a:ext uri="{FF2B5EF4-FFF2-40B4-BE49-F238E27FC236}">
                      <a16:creationId xmlns:a16="http://schemas.microsoft.com/office/drawing/2014/main" id="{15C7118C-B90F-3F47-B72E-92A1AB628D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654644" y="3367667"/>
                  <a:ext cx="556136" cy="567804"/>
                </a:xfrm>
                <a:prstGeom prst="rect">
                  <a:avLst/>
                </a:prstGeom>
              </p:spPr>
            </p:pic>
            <p:pic>
              <p:nvPicPr>
                <p:cNvPr id="26" name="グラフィックス 25" descr="画像 単色塗りつぶし">
                  <a:extLst>
                    <a:ext uri="{FF2B5EF4-FFF2-40B4-BE49-F238E27FC236}">
                      <a16:creationId xmlns:a16="http://schemas.microsoft.com/office/drawing/2014/main" id="{E1B68DC2-A941-D049-8B47-1ADA3C1A8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4447" y="2970274"/>
                  <a:ext cx="831820" cy="831820"/>
                </a:xfrm>
                <a:prstGeom prst="rect">
                  <a:avLst/>
                </a:prstGeom>
              </p:spPr>
            </p:pic>
          </p:grp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1C1CAFE-CE4E-A043-87BA-AEE1ED5A04FB}"/>
                  </a:ext>
                </a:extLst>
              </p:cNvPr>
              <p:cNvSpPr txBox="1"/>
              <p:nvPr/>
            </p:nvSpPr>
            <p:spPr>
              <a:xfrm>
                <a:off x="555415" y="3455757"/>
                <a:ext cx="939935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000" kern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入力</a:t>
                </a:r>
                <a:endPara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88D0DCAC-0B25-A14A-B426-D999FD46A54D}"/>
                </a:ext>
              </a:extLst>
            </p:cNvPr>
            <p:cNvSpPr txBox="1"/>
            <p:nvPr/>
          </p:nvSpPr>
          <p:spPr>
            <a:xfrm>
              <a:off x="4930479" y="2656986"/>
              <a:ext cx="1167377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000" kern="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右</a:t>
              </a: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に移動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89BAB809-2C3F-D343-BEFF-64E66DD902F4}"/>
                </a:ext>
              </a:extLst>
            </p:cNvPr>
            <p:cNvGrpSpPr/>
            <p:nvPr/>
          </p:nvGrpSpPr>
          <p:grpSpPr>
            <a:xfrm>
              <a:off x="675213" y="2860789"/>
              <a:ext cx="1147793" cy="1040440"/>
              <a:chOff x="-178656" y="3468851"/>
              <a:chExt cx="1147793" cy="1040440"/>
            </a:xfrm>
          </p:grpSpPr>
          <p:pic>
            <p:nvPicPr>
              <p:cNvPr id="29" name="グラフィックス 28" descr="ユーザー 単色塗りつぶし">
                <a:extLst>
                  <a:ext uri="{FF2B5EF4-FFF2-40B4-BE49-F238E27FC236}">
                    <a16:creationId xmlns:a16="http://schemas.microsoft.com/office/drawing/2014/main" id="{9B30A050-8ECA-E149-9994-3AFBA3E6F1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12582" r="10293"/>
              <a:stretch/>
            </p:blipFill>
            <p:spPr>
              <a:xfrm>
                <a:off x="82988" y="3468851"/>
                <a:ext cx="624506" cy="746650"/>
              </a:xfrm>
              <a:prstGeom prst="rect">
                <a:avLst/>
              </a:prstGeom>
            </p:spPr>
          </p:pic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C81FE0EC-D226-8748-BBBB-76418007B3BE}"/>
                  </a:ext>
                </a:extLst>
              </p:cNvPr>
              <p:cNvSpPr txBox="1"/>
              <p:nvPr/>
            </p:nvSpPr>
            <p:spPr>
              <a:xfrm>
                <a:off x="-178656" y="4098922"/>
                <a:ext cx="1147793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000" kern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学習者</a:t>
                </a:r>
                <a:endPara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pic>
          <p:nvPicPr>
            <p:cNvPr id="31" name="図 30" descr="アイコン&#10;&#10;自動的に生成された説明">
              <a:extLst>
                <a:ext uri="{FF2B5EF4-FFF2-40B4-BE49-F238E27FC236}">
                  <a16:creationId xmlns:a16="http://schemas.microsoft.com/office/drawing/2014/main" id="{EBF8C1DA-AD54-B044-A275-CFD8855CC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976" y="3867829"/>
              <a:ext cx="738021" cy="680531"/>
            </a:xfrm>
            <a:prstGeom prst="rect">
              <a:avLst/>
            </a:prstGeom>
          </p:spPr>
        </p:pic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FD4FFA48-6631-044E-90A3-EF0E3DCD4148}"/>
                </a:ext>
              </a:extLst>
            </p:cNvPr>
            <p:cNvGrpSpPr/>
            <p:nvPr/>
          </p:nvGrpSpPr>
          <p:grpSpPr>
            <a:xfrm>
              <a:off x="8212676" y="2477723"/>
              <a:ext cx="2022653" cy="700388"/>
              <a:chOff x="2209743" y="1500142"/>
              <a:chExt cx="2022653" cy="700388"/>
            </a:xfrm>
          </p:grpSpPr>
          <p:pic>
            <p:nvPicPr>
              <p:cNvPr id="33" name="図 32" descr="図形, 円&#10;&#10;自動的に生成された説明">
                <a:extLst>
                  <a:ext uri="{FF2B5EF4-FFF2-40B4-BE49-F238E27FC236}">
                    <a16:creationId xmlns:a16="http://schemas.microsoft.com/office/drawing/2014/main" id="{6E544BBA-D2DF-E74C-95A0-4BD2C3BEA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93970" y="1500142"/>
                <a:ext cx="938426" cy="70038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34" name="図 33" descr="図形, 円&#10;&#10;自動的に生成された説明">
                <a:extLst>
                  <a:ext uri="{FF2B5EF4-FFF2-40B4-BE49-F238E27FC236}">
                    <a16:creationId xmlns:a16="http://schemas.microsoft.com/office/drawing/2014/main" id="{DED84FE6-9DF1-0E43-A3A9-6028203DE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09743" y="1500142"/>
                <a:ext cx="938428" cy="700388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35" name="右矢印 34">
                <a:extLst>
                  <a:ext uri="{FF2B5EF4-FFF2-40B4-BE49-F238E27FC236}">
                    <a16:creationId xmlns:a16="http://schemas.microsoft.com/office/drawing/2014/main" id="{4C7A41D2-A318-AE4D-8BC6-7AC380A4C601}"/>
                  </a:ext>
                </a:extLst>
              </p:cNvPr>
              <p:cNvSpPr/>
              <p:nvPr/>
            </p:nvSpPr>
            <p:spPr>
              <a:xfrm>
                <a:off x="3021086" y="1698192"/>
                <a:ext cx="420846" cy="345216"/>
              </a:xfrm>
              <a:prstGeom prst="rightArrow">
                <a:avLst/>
              </a:prstGeom>
              <a:solidFill>
                <a:srgbClr val="000000">
                  <a:lumMod val="95000"/>
                  <a:lumOff val="5000"/>
                </a:srgbClr>
              </a:soli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6E7FD9F4-3725-1545-A485-2A561485CAE6}"/>
                </a:ext>
              </a:extLst>
            </p:cNvPr>
            <p:cNvGrpSpPr/>
            <p:nvPr/>
          </p:nvGrpSpPr>
          <p:grpSpPr>
            <a:xfrm>
              <a:off x="8203651" y="3381009"/>
              <a:ext cx="2010718" cy="700388"/>
              <a:chOff x="2213633" y="2312728"/>
              <a:chExt cx="2010718" cy="700388"/>
            </a:xfrm>
          </p:grpSpPr>
          <p:pic>
            <p:nvPicPr>
              <p:cNvPr id="37" name="図 36" descr="図形, 円&#10;&#10;自動的に生成された説明">
                <a:extLst>
                  <a:ext uri="{FF2B5EF4-FFF2-40B4-BE49-F238E27FC236}">
                    <a16:creationId xmlns:a16="http://schemas.microsoft.com/office/drawing/2014/main" id="{B68B8D82-0C5D-B84C-84AF-457F366E4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13633" y="2312729"/>
                <a:ext cx="938426" cy="70038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38" name="図 37" descr="図形, 円&#10;&#10;自動的に生成された説明">
                <a:extLst>
                  <a:ext uri="{FF2B5EF4-FFF2-40B4-BE49-F238E27FC236}">
                    <a16:creationId xmlns:a16="http://schemas.microsoft.com/office/drawing/2014/main" id="{DA1A377C-4DAB-D146-9F6A-CB6656EAC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85923" y="2312728"/>
                <a:ext cx="938428" cy="700388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39" name="右矢印 38">
                <a:extLst>
                  <a:ext uri="{FF2B5EF4-FFF2-40B4-BE49-F238E27FC236}">
                    <a16:creationId xmlns:a16="http://schemas.microsoft.com/office/drawing/2014/main" id="{67E2D4CA-124B-C442-A1D4-9D2F72D8A37B}"/>
                  </a:ext>
                </a:extLst>
              </p:cNvPr>
              <p:cNvSpPr/>
              <p:nvPr/>
            </p:nvSpPr>
            <p:spPr>
              <a:xfrm>
                <a:off x="3031001" y="2509956"/>
                <a:ext cx="420846" cy="345216"/>
              </a:xfrm>
              <a:prstGeom prst="rightArrow">
                <a:avLst/>
              </a:prstGeom>
              <a:solidFill>
                <a:srgbClr val="000000">
                  <a:lumMod val="95000"/>
                  <a:lumOff val="5000"/>
                </a:srgbClr>
              </a:soli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50D2CDF-3466-B646-AA93-97B104C91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3425" y="4208094"/>
              <a:ext cx="39240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BBBAA78D-971F-D547-BFF4-874A5D2B2BA5}"/>
                </a:ext>
              </a:extLst>
            </p:cNvPr>
            <p:cNvSpPr txBox="1"/>
            <p:nvPr/>
          </p:nvSpPr>
          <p:spPr>
            <a:xfrm>
              <a:off x="1831947" y="4796733"/>
              <a:ext cx="4022660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③</a:t>
              </a: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移動方向が一致する作品を提示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FA349620-7B09-2549-A87C-B46DA8CE9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6042" y="2822776"/>
              <a:ext cx="4041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5B621A0E-59EE-E54D-A601-81DD3657B5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24891" y="3745832"/>
              <a:ext cx="4041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0188FAD-7D38-0641-861E-C3F570E23BC2}"/>
                </a:ext>
              </a:extLst>
            </p:cNvPr>
            <p:cNvSpPr txBox="1"/>
            <p:nvPr/>
          </p:nvSpPr>
          <p:spPr>
            <a:xfrm>
              <a:off x="8439542" y="4126680"/>
              <a:ext cx="1555966" cy="610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334CFD5B-208A-5B4F-8AD4-125DF674EC5B}"/>
                </a:ext>
              </a:extLst>
            </p:cNvPr>
            <p:cNvSpPr txBox="1"/>
            <p:nvPr/>
          </p:nvSpPr>
          <p:spPr>
            <a:xfrm>
              <a:off x="10164021" y="4172660"/>
              <a:ext cx="1555966" cy="610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12E7DCB2-EFF4-174E-A04B-AFAFB8EC00A6}"/>
                </a:ext>
              </a:extLst>
            </p:cNvPr>
            <p:cNvSpPr txBox="1"/>
            <p:nvPr/>
          </p:nvSpPr>
          <p:spPr>
            <a:xfrm>
              <a:off x="7041059" y="3498355"/>
              <a:ext cx="1148171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000" kern="0">
                  <a:solidFill>
                    <a:srgbClr val="FF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右</a:t>
              </a: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に移動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720B7747-064B-D445-B060-42C0D6206DEA}"/>
                </a:ext>
              </a:extLst>
            </p:cNvPr>
            <p:cNvSpPr txBox="1"/>
            <p:nvPr/>
          </p:nvSpPr>
          <p:spPr>
            <a:xfrm>
              <a:off x="7026269" y="2651087"/>
              <a:ext cx="1168123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200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左</a:t>
              </a:r>
              <a:r>
                <a:rPr kumimoji="0" lang="ja-JP" altLang="en-US" sz="20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に移動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746223EB-4FBE-9743-9111-D0973F0F28BD}"/>
                </a:ext>
              </a:extLst>
            </p:cNvPr>
            <p:cNvSpPr txBox="1"/>
            <p:nvPr/>
          </p:nvSpPr>
          <p:spPr>
            <a:xfrm>
              <a:off x="6846540" y="4126680"/>
              <a:ext cx="1555966" cy="610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・</a:t>
              </a:r>
              <a:endPara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5D4AE072-EA65-FD4D-AFAD-BC8D37B46089}"/>
                </a:ext>
              </a:extLst>
            </p:cNvPr>
            <p:cNvCxnSpPr>
              <a:cxnSpLocks/>
              <a:stCxn id="27" idx="3"/>
              <a:endCxn id="46" idx="1"/>
            </p:cNvCxnSpPr>
            <p:nvPr/>
          </p:nvCxnSpPr>
          <p:spPr>
            <a:xfrm>
              <a:off x="6097856" y="2862171"/>
              <a:ext cx="943203" cy="841369"/>
            </a:xfrm>
            <a:prstGeom prst="straightConnector1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89246C74-7F3A-0346-8214-4C0A834B6BEC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6097856" y="2862171"/>
              <a:ext cx="919155" cy="1556796"/>
            </a:xfrm>
            <a:prstGeom prst="straightConnector1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FA2626FF-2939-1644-9FF4-FB74A9245AB5}"/>
                </a:ext>
              </a:extLst>
            </p:cNvPr>
            <p:cNvSpPr txBox="1"/>
            <p:nvPr/>
          </p:nvSpPr>
          <p:spPr>
            <a:xfrm>
              <a:off x="1568090" y="1733512"/>
              <a:ext cx="4726742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2000" b="0" i="0" u="none" strike="noStrike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rPr>
                <a:t>①</a:t>
              </a:r>
              <a:r>
                <a:rPr lang="ja-JP" altLang="en-US" sz="2000">
                  <a:latin typeface="MS PGothic" panose="020B0600070205080204" pitchFamily="34" charset="-128"/>
                  <a:ea typeface="MS PGothic" panose="020B0600070205080204" pitchFamily="34" charset="-128"/>
                </a:rPr>
                <a:t>入力オブジェクト操作の移動方向を検出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3B5BEEB8-080C-DD4C-B2C2-B09C4BDC501D}"/>
                </a:ext>
              </a:extLst>
            </p:cNvPr>
            <p:cNvSpPr txBox="1"/>
            <p:nvPr/>
          </p:nvSpPr>
          <p:spPr>
            <a:xfrm>
              <a:off x="6868071" y="1728136"/>
              <a:ext cx="4726742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2000" b="0" i="0" u="none" strike="noStrike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rPr>
                <a:t>②</a:t>
              </a:r>
              <a:r>
                <a:rPr lang="ja-JP" altLang="en-US" sz="2000" b="0" i="0" u="none" strike="noStrike" cap="none" spc="0" normalizeH="0" baseline="0" noProof="0">
                  <a:ln>
                    <a:noFill/>
                  </a:ln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</a:rPr>
                <a:t>作品データの収集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9103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B22C54-3527-2349-BC50-EDF1388412C9}"/>
              </a:ext>
            </a:extLst>
          </p:cNvPr>
          <p:cNvSpPr/>
          <p:nvPr/>
        </p:nvSpPr>
        <p:spPr>
          <a:xfrm>
            <a:off x="79420" y="296562"/>
            <a:ext cx="11523575" cy="6067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FF1AD10-6FAC-5F40-9F45-C19C595A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17" y="1456607"/>
            <a:ext cx="2306225" cy="23336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19CC8CF-2ECE-7F46-A80C-AF425944CAC5}"/>
                  </a:ext>
                </a:extLst>
              </p:cNvPr>
              <p:cNvSpPr txBox="1"/>
              <p:nvPr/>
            </p:nvSpPr>
            <p:spPr>
              <a:xfrm>
                <a:off x="1452103" y="4756905"/>
                <a:ext cx="1445203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169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167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169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167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19CC8CF-2ECE-7F46-A80C-AF425944C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103" y="4756905"/>
                <a:ext cx="1445203" cy="1112805"/>
              </a:xfrm>
              <a:prstGeom prst="rect">
                <a:avLst/>
              </a:prstGeom>
              <a:blipFill>
                <a:blip r:embed="rId3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F732EAD-4232-8F4F-A324-784E0950D82D}"/>
              </a:ext>
            </a:extLst>
          </p:cNvPr>
          <p:cNvSpPr txBox="1"/>
          <p:nvPr/>
        </p:nvSpPr>
        <p:spPr>
          <a:xfrm>
            <a:off x="1334482" y="72065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検出したい画像</a:t>
            </a:r>
            <a:endParaRPr kumimoji="1" lang="en-US" altLang="ja-JP" dirty="0"/>
          </a:p>
          <a:p>
            <a:pPr algn="ctr"/>
            <a:r>
              <a:rPr kumimoji="1" lang="ja-JP" altLang="en-US"/>
              <a:t>（</a:t>
            </a:r>
            <a:r>
              <a:rPr kumimoji="1" lang="en-US" altLang="ja-JP" dirty="0"/>
              <a:t>query</a:t>
            </a:r>
            <a:r>
              <a:rPr kumimoji="1" lang="ja-JP" altLang="en-US"/>
              <a:t>画像）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08960B1-5D07-0D4B-BE6D-452153DB657C}"/>
              </a:ext>
            </a:extLst>
          </p:cNvPr>
          <p:cNvSpPr txBox="1"/>
          <p:nvPr/>
        </p:nvSpPr>
        <p:spPr>
          <a:xfrm>
            <a:off x="335900" y="1456607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(0, 0)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699C95-811F-7E4B-B855-B0918690E6F2}"/>
              </a:ext>
            </a:extLst>
          </p:cNvPr>
          <p:cNvSpPr txBox="1"/>
          <p:nvPr/>
        </p:nvSpPr>
        <p:spPr>
          <a:xfrm>
            <a:off x="3387842" y="351057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(167, 169)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80E556A-7029-9945-B0C6-EAE3B2ED2293}"/>
                  </a:ext>
                </a:extLst>
              </p:cNvPr>
              <p:cNvSpPr txBox="1"/>
              <p:nvPr/>
            </p:nvSpPr>
            <p:spPr>
              <a:xfrm>
                <a:off x="4586498" y="4900821"/>
                <a:ext cx="1983042" cy="824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−5.5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80E556A-7029-9945-B0C6-EAE3B2ED2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498" y="4900821"/>
                <a:ext cx="1983042" cy="824969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40C66BF-3666-0045-B200-ABC95387E44A}"/>
              </a:ext>
            </a:extLst>
          </p:cNvPr>
          <p:cNvSpPr txBox="1"/>
          <p:nvPr/>
        </p:nvSpPr>
        <p:spPr>
          <a:xfrm>
            <a:off x="3584102" y="51286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×</a:t>
            </a:r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41BB5511-A150-0545-B6C2-DF8E26C32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414" y="1172310"/>
            <a:ext cx="3914669" cy="29544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AB8D958-2FD9-884E-B150-425B53C670D9}"/>
              </a:ext>
            </a:extLst>
          </p:cNvPr>
          <p:cNvSpPr txBox="1"/>
          <p:nvPr/>
        </p:nvSpPr>
        <p:spPr>
          <a:xfrm>
            <a:off x="8503103" y="525979"/>
            <a:ext cx="181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検出</a:t>
            </a:r>
            <a:r>
              <a:rPr lang="ja-JP" altLang="en-US"/>
              <a:t>対象の</a:t>
            </a:r>
            <a:r>
              <a:rPr kumimoji="1" lang="ja-JP" altLang="en-US"/>
              <a:t>画像</a:t>
            </a:r>
            <a:endParaRPr kumimoji="1" lang="en-US" altLang="ja-JP" dirty="0"/>
          </a:p>
          <a:p>
            <a:pPr algn="ctr"/>
            <a:r>
              <a:rPr kumimoji="1" lang="ja-JP" altLang="en-US"/>
              <a:t>（</a:t>
            </a:r>
            <a:r>
              <a:rPr lang="en-US" altLang="ja-JP" dirty="0"/>
              <a:t>train</a:t>
            </a:r>
            <a:r>
              <a:rPr kumimoji="1" lang="ja-JP" altLang="en-US"/>
              <a:t>画像）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FF63FA8-B598-F84A-9AB3-28B8D67E2135}"/>
              </a:ext>
            </a:extLst>
          </p:cNvPr>
          <p:cNvSpPr txBox="1"/>
          <p:nvPr/>
        </p:nvSpPr>
        <p:spPr>
          <a:xfrm>
            <a:off x="7277965" y="512864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=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6D04991-7BF5-4945-9AEF-0ED2B16827D3}"/>
              </a:ext>
            </a:extLst>
          </p:cNvPr>
          <p:cNvSpPr txBox="1"/>
          <p:nvPr/>
        </p:nvSpPr>
        <p:spPr>
          <a:xfrm>
            <a:off x="3387842" y="1456607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(167, 0)</a:t>
            </a:r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E5924F7-A449-2544-9AAA-919221B8BDA1}"/>
              </a:ext>
            </a:extLst>
          </p:cNvPr>
          <p:cNvSpPr txBox="1"/>
          <p:nvPr/>
        </p:nvSpPr>
        <p:spPr>
          <a:xfrm>
            <a:off x="79420" y="3498803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(0, 169)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0A6C58C-F094-9F48-96EE-1DABD48422E5}"/>
                  </a:ext>
                </a:extLst>
              </p:cNvPr>
              <p:cNvSpPr txBox="1"/>
              <p:nvPr/>
            </p:nvSpPr>
            <p:spPr>
              <a:xfrm>
                <a:off x="8689146" y="4754164"/>
                <a:ext cx="1445204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459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580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459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580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264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380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264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0A6C58C-F094-9F48-96EE-1DABD4842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146" y="4754164"/>
                <a:ext cx="1445204" cy="1112805"/>
              </a:xfrm>
              <a:prstGeom prst="rect">
                <a:avLst/>
              </a:prstGeom>
              <a:blipFill>
                <a:blip r:embed="rId6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81253DC-C857-9945-AAF8-9609B41EE136}"/>
              </a:ext>
            </a:extLst>
          </p:cNvPr>
          <p:cNvSpPr txBox="1"/>
          <p:nvPr/>
        </p:nvSpPr>
        <p:spPr>
          <a:xfrm>
            <a:off x="8083752" y="3059668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(380, 459)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98F517E-1529-7141-8A98-548EF19546C2}"/>
              </a:ext>
            </a:extLst>
          </p:cNvPr>
          <p:cNvSpPr txBox="1"/>
          <p:nvPr/>
        </p:nvSpPr>
        <p:spPr>
          <a:xfrm>
            <a:off x="9505010" y="3059668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(580, 459)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FBBCF4E-5A43-B547-BB77-49C7B8E483CC}"/>
              </a:ext>
            </a:extLst>
          </p:cNvPr>
          <p:cNvSpPr txBox="1"/>
          <p:nvPr/>
        </p:nvSpPr>
        <p:spPr>
          <a:xfrm>
            <a:off x="9505010" y="1931323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(580, 264)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1E45FA5-D0A3-CA4F-BC9E-E30DE0A6F1BA}"/>
              </a:ext>
            </a:extLst>
          </p:cNvPr>
          <p:cNvSpPr txBox="1"/>
          <p:nvPr/>
        </p:nvSpPr>
        <p:spPr>
          <a:xfrm>
            <a:off x="8083750" y="1931323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(380, 264)</a:t>
            </a:r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05B3B59-8ADB-0642-8AD0-06BDEB1A16F6}"/>
              </a:ext>
            </a:extLst>
          </p:cNvPr>
          <p:cNvSpPr txBox="1"/>
          <p:nvPr/>
        </p:nvSpPr>
        <p:spPr>
          <a:xfrm>
            <a:off x="4356422" y="586696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ホモグラフィ変換行列</a:t>
            </a:r>
          </a:p>
        </p:txBody>
      </p:sp>
      <p:sp>
        <p:nvSpPr>
          <p:cNvPr id="31" name="下矢印 30">
            <a:extLst>
              <a:ext uri="{FF2B5EF4-FFF2-40B4-BE49-F238E27FC236}">
                <a16:creationId xmlns:a16="http://schemas.microsoft.com/office/drawing/2014/main" id="{7181C077-0BF7-ED4B-B821-D1C0A6C0847B}"/>
              </a:ext>
            </a:extLst>
          </p:cNvPr>
          <p:cNvSpPr/>
          <p:nvPr/>
        </p:nvSpPr>
        <p:spPr>
          <a:xfrm>
            <a:off x="1989352" y="4069710"/>
            <a:ext cx="370703" cy="43248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下矢印 31">
            <a:extLst>
              <a:ext uri="{FF2B5EF4-FFF2-40B4-BE49-F238E27FC236}">
                <a16:creationId xmlns:a16="http://schemas.microsoft.com/office/drawing/2014/main" id="{AEE1AD4E-4E7D-5F4F-90C3-C5E8DF2B10AD}"/>
              </a:ext>
            </a:extLst>
          </p:cNvPr>
          <p:cNvSpPr/>
          <p:nvPr/>
        </p:nvSpPr>
        <p:spPr>
          <a:xfrm rot="10800000">
            <a:off x="9226396" y="4224227"/>
            <a:ext cx="370703" cy="43248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97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6DB8488-0F82-F04F-A634-21327982FF17}"/>
              </a:ext>
            </a:extLst>
          </p:cNvPr>
          <p:cNvSpPr/>
          <p:nvPr/>
        </p:nvSpPr>
        <p:spPr>
          <a:xfrm>
            <a:off x="704335" y="370703"/>
            <a:ext cx="6361522" cy="3242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/>
              <p:nvPr/>
            </p:nvSpPr>
            <p:spPr>
              <a:xfrm>
                <a:off x="4827841" y="1446225"/>
                <a:ext cx="1983042" cy="824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−5.5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841" y="1446225"/>
                <a:ext cx="1983042" cy="824969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1D9F7-8048-ED48-8AAB-4002538D2CB8}"/>
              </a:ext>
            </a:extLst>
          </p:cNvPr>
          <p:cNvSpPr txBox="1"/>
          <p:nvPr/>
        </p:nvSpPr>
        <p:spPr>
          <a:xfrm>
            <a:off x="4572867" y="22711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ホモグラフィ変換行列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D595C75E-7599-4045-B2A0-98CA8B44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2E3BD9-30AF-DB4F-8A04-970423C58BF3}"/>
              </a:ext>
            </a:extLst>
          </p:cNvPr>
          <p:cNvSpPr txBox="1"/>
          <p:nvPr/>
        </p:nvSpPr>
        <p:spPr>
          <a:xfrm>
            <a:off x="2028886" y="324433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270°</a:t>
            </a:r>
            <a:r>
              <a:rPr lang="ja-JP" altLang="en-US"/>
              <a:t>回転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6549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0A900121-2F26-C345-A338-6D845CEE583E}"/>
              </a:ext>
            </a:extLst>
          </p:cNvPr>
          <p:cNvGrpSpPr/>
          <p:nvPr/>
        </p:nvGrpSpPr>
        <p:grpSpPr>
          <a:xfrm>
            <a:off x="190014" y="332751"/>
            <a:ext cx="11266241" cy="6251104"/>
            <a:chOff x="190014" y="332751"/>
            <a:chExt cx="11266241" cy="6251104"/>
          </a:xfrm>
        </p:grpSpPr>
        <p:sp>
          <p:nvSpPr>
            <p:cNvPr id="112" name="角丸四角形吹き出し 111">
              <a:extLst>
                <a:ext uri="{FF2B5EF4-FFF2-40B4-BE49-F238E27FC236}">
                  <a16:creationId xmlns:a16="http://schemas.microsoft.com/office/drawing/2014/main" id="{79C457ED-93D1-F94D-B407-5F1AF3602511}"/>
                </a:ext>
              </a:extLst>
            </p:cNvPr>
            <p:cNvSpPr/>
            <p:nvPr/>
          </p:nvSpPr>
          <p:spPr>
            <a:xfrm>
              <a:off x="6027591" y="3893179"/>
              <a:ext cx="2165139" cy="1871663"/>
            </a:xfrm>
            <a:prstGeom prst="wedgeRoundRectCallout">
              <a:avLst>
                <a:gd name="adj1" fmla="val -72209"/>
                <a:gd name="adj2" fmla="val 7538"/>
                <a:gd name="adj3" fmla="val 16667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角丸四角形吹き出し 109">
              <a:extLst>
                <a:ext uri="{FF2B5EF4-FFF2-40B4-BE49-F238E27FC236}">
                  <a16:creationId xmlns:a16="http://schemas.microsoft.com/office/drawing/2014/main" id="{4516457B-AD0C-9E4B-A656-430F136590E8}"/>
                </a:ext>
              </a:extLst>
            </p:cNvPr>
            <p:cNvSpPr/>
            <p:nvPr/>
          </p:nvSpPr>
          <p:spPr>
            <a:xfrm>
              <a:off x="2913096" y="332751"/>
              <a:ext cx="2165139" cy="1871663"/>
            </a:xfrm>
            <a:prstGeom prst="wedgeRoundRectCallout">
              <a:avLst>
                <a:gd name="adj1" fmla="val -74849"/>
                <a:gd name="adj2" fmla="val 6775"/>
                <a:gd name="adj3" fmla="val 16667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00A6586F-C189-D645-A7DD-8255349C792E}"/>
                </a:ext>
              </a:extLst>
            </p:cNvPr>
            <p:cNvGrpSpPr/>
            <p:nvPr/>
          </p:nvGrpSpPr>
          <p:grpSpPr>
            <a:xfrm>
              <a:off x="2707077" y="482801"/>
              <a:ext cx="2614185" cy="2539739"/>
              <a:chOff x="4396448" y="3282077"/>
              <a:chExt cx="2897018" cy="2738101"/>
            </a:xfrm>
          </p:grpSpPr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04EE3385-1D6E-F24C-B72F-A9C59E26F891}"/>
                  </a:ext>
                </a:extLst>
              </p:cNvPr>
              <p:cNvGrpSpPr/>
              <p:nvPr/>
            </p:nvGrpSpPr>
            <p:grpSpPr>
              <a:xfrm>
                <a:off x="4792052" y="3282077"/>
                <a:ext cx="2068389" cy="1645592"/>
                <a:chOff x="4439883" y="3244000"/>
                <a:chExt cx="2068389" cy="1645592"/>
              </a:xfrm>
            </p:grpSpPr>
            <p:pic>
              <p:nvPicPr>
                <p:cNvPr id="88" name="Picture 2" descr="豆電球のアイコン素材 3 | 商用可の無料(フリー)のアイコン素材をダウンロードできるサイト『icon rainbow』">
                  <a:extLst>
                    <a:ext uri="{FF2B5EF4-FFF2-40B4-BE49-F238E27FC236}">
                      <a16:creationId xmlns:a16="http://schemas.microsoft.com/office/drawing/2014/main" id="{C5F9F88D-D022-DB46-88FC-7F739F3183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harpenSoften amount="50000"/>
                          </a14:imgEffect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75636" y="3244000"/>
                  <a:ext cx="822796" cy="8227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9" name="グラフィックス 88" descr="歩く 単色塗りつぶし">
                  <a:extLst>
                    <a:ext uri="{FF2B5EF4-FFF2-40B4-BE49-F238E27FC236}">
                      <a16:creationId xmlns:a16="http://schemas.microsoft.com/office/drawing/2014/main" id="{97C075E4-F54F-D54D-A805-7645AE919B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9883" y="4066796"/>
                  <a:ext cx="822796" cy="822796"/>
                </a:xfrm>
                <a:prstGeom prst="rect">
                  <a:avLst/>
                </a:prstGeom>
              </p:spPr>
            </p:pic>
            <p:pic>
              <p:nvPicPr>
                <p:cNvPr id="90" name="グラフィックス 89" descr="歩く 単色塗りつぶし">
                  <a:extLst>
                    <a:ext uri="{FF2B5EF4-FFF2-40B4-BE49-F238E27FC236}">
                      <a16:creationId xmlns:a16="http://schemas.microsoft.com/office/drawing/2014/main" id="{AC816AE5-6B28-D944-A2DC-519870D19E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476" y="4061330"/>
                  <a:ext cx="822796" cy="822797"/>
                </a:xfrm>
                <a:prstGeom prst="rect">
                  <a:avLst/>
                </a:prstGeom>
              </p:spPr>
            </p:pic>
            <p:sp>
              <p:nvSpPr>
                <p:cNvPr id="91" name="右矢印 90">
                  <a:extLst>
                    <a:ext uri="{FF2B5EF4-FFF2-40B4-BE49-F238E27FC236}">
                      <a16:creationId xmlns:a16="http://schemas.microsoft.com/office/drawing/2014/main" id="{B99EC771-3DEB-B240-B630-87764253FA09}"/>
                    </a:ext>
                  </a:extLst>
                </p:cNvPr>
                <p:cNvSpPr/>
                <p:nvPr/>
              </p:nvSpPr>
              <p:spPr>
                <a:xfrm>
                  <a:off x="5280597" y="4242448"/>
                  <a:ext cx="478188" cy="460559"/>
                </a:xfrm>
                <a:prstGeom prst="rightArrow">
                  <a:avLst/>
                </a:prstGeom>
                <a:solidFill>
                  <a:srgbClr val="000000">
                    <a:lumMod val="95000"/>
                    <a:lumOff val="5000"/>
                  </a:srgbClr>
                </a:solidFill>
                <a:ln w="25400" cap="flat">
                  <a:noFill/>
                  <a:miter lim="400000"/>
                </a:ln>
                <a:effectLst/>
                <a:sp3d/>
              </p:spPr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noAutofit/>
                </a:bodyPr>
                <a:lstStyle/>
                <a:p>
                  <a:pPr marL="0" marR="0" lvl="0" indent="0" algn="ctr" defTabSz="5842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endParaRPr>
                </a:p>
              </p:txBody>
            </p:sp>
          </p:grpSp>
          <p:sp>
            <p:nvSpPr>
              <p:cNvPr id="87" name="テキスト ボックス 86">
                <a:extLst>
                  <a:ext uri="{FF2B5EF4-FFF2-40B4-BE49-F238E27FC236}">
                    <a16:creationId xmlns:a16="http://schemas.microsoft.com/office/drawing/2014/main" id="{33A0A389-4C95-064B-9EA6-B8321FBB0BA2}"/>
                  </a:ext>
                </a:extLst>
              </p:cNvPr>
              <p:cNvSpPr txBox="1"/>
              <p:nvPr/>
            </p:nvSpPr>
            <p:spPr>
              <a:xfrm>
                <a:off x="4396448" y="5113218"/>
                <a:ext cx="2897018" cy="9069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キャラクターの</a:t>
                </a:r>
                <a:endPara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kern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移動方向</a:t>
                </a: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を検出</a:t>
                </a:r>
              </a:p>
            </p:txBody>
          </p:sp>
        </p:grp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7444FA25-6F96-C347-9BE1-EBF7D1C356AD}"/>
                </a:ext>
              </a:extLst>
            </p:cNvPr>
            <p:cNvGrpSpPr/>
            <p:nvPr/>
          </p:nvGrpSpPr>
          <p:grpSpPr>
            <a:xfrm>
              <a:off x="2397888" y="4064326"/>
              <a:ext cx="3731591" cy="2489057"/>
              <a:chOff x="7441545" y="3960322"/>
              <a:chExt cx="4135318" cy="2683461"/>
            </a:xfrm>
          </p:grpSpPr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CD46376C-5A1C-484F-B7A6-66E06E74D2CA}"/>
                  </a:ext>
                </a:extLst>
              </p:cNvPr>
              <p:cNvSpPr txBox="1"/>
              <p:nvPr/>
            </p:nvSpPr>
            <p:spPr>
              <a:xfrm>
                <a:off x="7441545" y="5802526"/>
                <a:ext cx="4135318" cy="841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入力となる</a:t>
                </a:r>
                <a:endPara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オブジェクト操作</a:t>
                </a:r>
                <a:endParaRPr kumimoji="0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  <p:grpSp>
            <p:nvGrpSpPr>
              <p:cNvPr id="77" name="グループ化 76">
                <a:extLst>
                  <a:ext uri="{FF2B5EF4-FFF2-40B4-BE49-F238E27FC236}">
                    <a16:creationId xmlns:a16="http://schemas.microsoft.com/office/drawing/2014/main" id="{ADD48BAA-DD30-374A-8A7E-F741CF64B09A}"/>
                  </a:ext>
                </a:extLst>
              </p:cNvPr>
              <p:cNvGrpSpPr/>
              <p:nvPr/>
            </p:nvGrpSpPr>
            <p:grpSpPr>
              <a:xfrm>
                <a:off x="8018830" y="3960322"/>
                <a:ext cx="2709947" cy="1787268"/>
                <a:chOff x="7839615" y="3602072"/>
                <a:chExt cx="2709947" cy="1787268"/>
              </a:xfrm>
            </p:grpSpPr>
            <p:pic>
              <p:nvPicPr>
                <p:cNvPr id="78" name="グラフィックス 77" descr="フィルム ストリップ 枠線">
                  <a:extLst>
                    <a:ext uri="{FF2B5EF4-FFF2-40B4-BE49-F238E27FC236}">
                      <a16:creationId xmlns:a16="http://schemas.microsoft.com/office/drawing/2014/main" id="{AD6BABF1-F6FE-D84F-BA30-9A6BFC99AA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8354285" y="3087402"/>
                  <a:ext cx="1070766" cy="2100106"/>
                </a:xfrm>
                <a:prstGeom prst="rect">
                  <a:avLst/>
                </a:prstGeom>
              </p:spPr>
            </p:pic>
            <p:pic>
              <p:nvPicPr>
                <p:cNvPr id="79" name="グラフィックス 78" descr="フィルム ストリップ 枠線">
                  <a:extLst>
                    <a:ext uri="{FF2B5EF4-FFF2-40B4-BE49-F238E27FC236}">
                      <a16:creationId xmlns:a16="http://schemas.microsoft.com/office/drawing/2014/main" id="{BEB856D6-92A8-3D4A-A60A-03BFE8791F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8964125" y="3803903"/>
                  <a:ext cx="1070766" cy="2100108"/>
                </a:xfrm>
                <a:prstGeom prst="rect">
                  <a:avLst/>
                </a:prstGeom>
              </p:spPr>
            </p:pic>
            <p:pic>
              <p:nvPicPr>
                <p:cNvPr id="80" name="グラフィックス 79" descr="歩く 単色塗りつぶし">
                  <a:extLst>
                    <a:ext uri="{FF2B5EF4-FFF2-40B4-BE49-F238E27FC236}">
                      <a16:creationId xmlns:a16="http://schemas.microsoft.com/office/drawing/2014/main" id="{02645DC4-38BD-E44A-AF07-787C8B9B0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76328" y="3982162"/>
                  <a:ext cx="336411" cy="336412"/>
                </a:xfrm>
                <a:prstGeom prst="rect">
                  <a:avLst/>
                </a:prstGeom>
              </p:spPr>
            </p:pic>
            <p:pic>
              <p:nvPicPr>
                <p:cNvPr id="81" name="グラフィックス 80" descr="歩く 単色塗りつぶし">
                  <a:extLst>
                    <a:ext uri="{FF2B5EF4-FFF2-40B4-BE49-F238E27FC236}">
                      <a16:creationId xmlns:a16="http://schemas.microsoft.com/office/drawing/2014/main" id="{E5942600-6150-7D42-B76F-7D96A2705A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1462" y="3974823"/>
                  <a:ext cx="336411" cy="336412"/>
                </a:xfrm>
                <a:prstGeom prst="rect">
                  <a:avLst/>
                </a:prstGeom>
              </p:spPr>
            </p:pic>
            <p:pic>
              <p:nvPicPr>
                <p:cNvPr id="82" name="グラフィックス 81" descr="歩く 単色塗りつぶし">
                  <a:extLst>
                    <a:ext uri="{FF2B5EF4-FFF2-40B4-BE49-F238E27FC236}">
                      <a16:creationId xmlns:a16="http://schemas.microsoft.com/office/drawing/2014/main" id="{9C5A59B4-63E0-804C-9DEE-1AD2E86C0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3459" y="3982162"/>
                  <a:ext cx="336411" cy="336412"/>
                </a:xfrm>
                <a:prstGeom prst="rect">
                  <a:avLst/>
                </a:prstGeom>
              </p:spPr>
            </p:pic>
            <p:pic>
              <p:nvPicPr>
                <p:cNvPr id="83" name="グラフィックス 82" descr="歩く 単色塗りつぶし">
                  <a:extLst>
                    <a:ext uri="{FF2B5EF4-FFF2-40B4-BE49-F238E27FC236}">
                      <a16:creationId xmlns:a16="http://schemas.microsoft.com/office/drawing/2014/main" id="{69B9FD85-1A29-1348-A166-5843E26A55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03181" y="4812548"/>
                  <a:ext cx="236562" cy="236562"/>
                </a:xfrm>
                <a:prstGeom prst="rect">
                  <a:avLst/>
                </a:prstGeom>
              </p:spPr>
            </p:pic>
            <p:pic>
              <p:nvPicPr>
                <p:cNvPr id="84" name="グラフィックス 83" descr="歩く 単色塗りつぶし">
                  <a:extLst>
                    <a:ext uri="{FF2B5EF4-FFF2-40B4-BE49-F238E27FC236}">
                      <a16:creationId xmlns:a16="http://schemas.microsoft.com/office/drawing/2014/main" id="{F738AB14-A2D6-C34D-9050-B4EC70F06A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2624797">
                  <a:off x="9381226" y="4752103"/>
                  <a:ext cx="236562" cy="236562"/>
                </a:xfrm>
                <a:prstGeom prst="rect">
                  <a:avLst/>
                </a:prstGeom>
              </p:spPr>
            </p:pic>
            <p:pic>
              <p:nvPicPr>
                <p:cNvPr id="85" name="グラフィックス 84" descr="歩く 単色塗りつぶし">
                  <a:extLst>
                    <a:ext uri="{FF2B5EF4-FFF2-40B4-BE49-F238E27FC236}">
                      <a16:creationId xmlns:a16="http://schemas.microsoft.com/office/drawing/2014/main" id="{2C7BBF54-142F-9441-805E-06EA01804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9086511">
                  <a:off x="10148032" y="4652115"/>
                  <a:ext cx="236562" cy="236562"/>
                </a:xfrm>
                <a:prstGeom prst="rect">
                  <a:avLst/>
                </a:prstGeom>
              </p:spPr>
            </p:pic>
          </p:grpSp>
        </p:grp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A2DBEE8C-903A-A24D-A155-25F8B256A5DA}"/>
                </a:ext>
              </a:extLst>
            </p:cNvPr>
            <p:cNvSpPr txBox="1"/>
            <p:nvPr/>
          </p:nvSpPr>
          <p:spPr>
            <a:xfrm>
              <a:off x="190014" y="2185424"/>
              <a:ext cx="2761334" cy="471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検索対象の作品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758DFD36-2796-E644-9701-D984D19D5C25}"/>
                </a:ext>
              </a:extLst>
            </p:cNvPr>
            <p:cNvSpPr txBox="1"/>
            <p:nvPr/>
          </p:nvSpPr>
          <p:spPr>
            <a:xfrm>
              <a:off x="8647617" y="2903044"/>
              <a:ext cx="2808638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移動方向が一致する作品を検索・提示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sp>
          <p:nvSpPr>
            <p:cNvPr id="55" name="右矢印 54">
              <a:extLst>
                <a:ext uri="{FF2B5EF4-FFF2-40B4-BE49-F238E27FC236}">
                  <a16:creationId xmlns:a16="http://schemas.microsoft.com/office/drawing/2014/main" id="{56D63F68-6ACD-624C-B384-D2C98753CF51}"/>
                </a:ext>
              </a:extLst>
            </p:cNvPr>
            <p:cNvSpPr/>
            <p:nvPr/>
          </p:nvSpPr>
          <p:spPr>
            <a:xfrm>
              <a:off x="5257197" y="1130391"/>
              <a:ext cx="663849" cy="688029"/>
            </a:xfrm>
            <a:prstGeom prst="rightArrow">
              <a:avLst/>
            </a:prstGeom>
            <a:solidFill>
              <a:srgbClr val="CCCACB"/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ADD843C9-AC3A-5740-A76A-67C3D3E3747A}"/>
                </a:ext>
              </a:extLst>
            </p:cNvPr>
            <p:cNvGrpSpPr/>
            <p:nvPr/>
          </p:nvGrpSpPr>
          <p:grpSpPr>
            <a:xfrm>
              <a:off x="5627616" y="447498"/>
              <a:ext cx="3015251" cy="2375965"/>
              <a:chOff x="8380307" y="3052824"/>
              <a:chExt cx="3341476" cy="2561536"/>
            </a:xfrm>
          </p:grpSpPr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CAB44ADF-B335-5540-A02A-3E7A64F35E08}"/>
                  </a:ext>
                </a:extLst>
              </p:cNvPr>
              <p:cNvGrpSpPr/>
              <p:nvPr/>
            </p:nvGrpSpPr>
            <p:grpSpPr>
              <a:xfrm>
                <a:off x="9206636" y="3052824"/>
                <a:ext cx="2116996" cy="1692072"/>
                <a:chOff x="9166541" y="3281099"/>
                <a:chExt cx="2116996" cy="1692072"/>
              </a:xfrm>
            </p:grpSpPr>
            <p:pic>
              <p:nvPicPr>
                <p:cNvPr id="69" name="グラフィックス 68" descr="データベース 単色塗りつぶし">
                  <a:extLst>
                    <a:ext uri="{FF2B5EF4-FFF2-40B4-BE49-F238E27FC236}">
                      <a16:creationId xmlns:a16="http://schemas.microsoft.com/office/drawing/2014/main" id="{25A1F3A9-B5DA-604E-B76A-159C49E029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66541" y="3851982"/>
                  <a:ext cx="1121189" cy="1121189"/>
                </a:xfrm>
                <a:prstGeom prst="rect">
                  <a:avLst/>
                </a:prstGeom>
              </p:spPr>
            </p:pic>
            <p:pic>
              <p:nvPicPr>
                <p:cNvPr id="70" name="Picture 2" descr="豆電球のアイコン素材 3 | 商用可の無料(フリー)のアイコン素材をダウンロードできるサイト『icon rainbow』">
                  <a:extLst>
                    <a:ext uri="{FF2B5EF4-FFF2-40B4-BE49-F238E27FC236}">
                      <a16:creationId xmlns:a16="http://schemas.microsoft.com/office/drawing/2014/main" id="{2A750D98-D1B0-A64B-8FB6-841FA57FCC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sharpenSoften amount="50000"/>
                          </a14:imgEffect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12159" y="3428120"/>
                  <a:ext cx="704407" cy="7044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1" name="円形吹き出し 70">
                  <a:extLst>
                    <a:ext uri="{FF2B5EF4-FFF2-40B4-BE49-F238E27FC236}">
                      <a16:creationId xmlns:a16="http://schemas.microsoft.com/office/drawing/2014/main" id="{48AA4538-3BD3-1345-8138-BF1DA07BCE1B}"/>
                    </a:ext>
                  </a:extLst>
                </p:cNvPr>
                <p:cNvSpPr/>
                <p:nvPr/>
              </p:nvSpPr>
              <p:spPr>
                <a:xfrm>
                  <a:off x="10245185" y="3281099"/>
                  <a:ext cx="1038352" cy="998449"/>
                </a:xfrm>
                <a:prstGeom prst="wedgeEllipseCallout">
                  <a:avLst>
                    <a:gd name="adj1" fmla="val -55797"/>
                    <a:gd name="adj2" fmla="val 38632"/>
                  </a:avLst>
                </a:prstGeom>
                <a:noFill/>
                <a:ln w="57150" cap="flat">
                  <a:solidFill>
                    <a:srgbClr val="000000"/>
                  </a:solidFill>
                  <a:miter lim="400000"/>
                </a:ln>
                <a:effectLst/>
                <a:sp3d/>
              </p:spPr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noAutofit/>
                </a:bodyPr>
                <a:lstStyle/>
                <a:p>
                  <a:pPr marL="0" marR="0" lvl="0" indent="0" algn="ctr" defTabSz="5842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endParaRPr>
                </a:p>
              </p:txBody>
            </p:sp>
          </p:grp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D4E65789-2FD0-8C46-849D-60E787B83439}"/>
                  </a:ext>
                </a:extLst>
              </p:cNvPr>
              <p:cNvSpPr txBox="1"/>
              <p:nvPr/>
            </p:nvSpPr>
            <p:spPr>
              <a:xfrm>
                <a:off x="8380307" y="4707399"/>
                <a:ext cx="3341476" cy="9069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kern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各作品の移動方向</a:t>
                </a:r>
                <a:endParaRPr kumimoji="0" lang="en-US" altLang="ja-JP" sz="2400" kern="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S PGothic" panose="020B0600070205080204" pitchFamily="34" charset="-128"/>
                    <a:ea typeface="MS PGothic" panose="020B0600070205080204" pitchFamily="34" charset="-128"/>
                    <a:sym typeface="Helvetica Light"/>
                  </a:rPr>
                  <a:t>のデータセット</a:t>
                </a:r>
              </a:p>
            </p:txBody>
          </p:sp>
        </p:grp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2B05DF53-82B3-124D-989F-99F1F70BEA12}"/>
                </a:ext>
              </a:extLst>
            </p:cNvPr>
            <p:cNvGrpSpPr/>
            <p:nvPr/>
          </p:nvGrpSpPr>
          <p:grpSpPr>
            <a:xfrm>
              <a:off x="6179533" y="4058572"/>
              <a:ext cx="1866454" cy="1526376"/>
              <a:chOff x="4540347" y="3591070"/>
              <a:chExt cx="2068389" cy="1645590"/>
            </a:xfrm>
          </p:grpSpPr>
          <p:pic>
            <p:nvPicPr>
              <p:cNvPr id="63" name="Picture 2" descr="豆電球のアイコン素材 3 | 商用可の無料(フリー)のアイコン素材をダウンロードできるサイト『icon rainbow』">
                <a:extLst>
                  <a:ext uri="{FF2B5EF4-FFF2-40B4-BE49-F238E27FC236}">
                    <a16:creationId xmlns:a16="http://schemas.microsoft.com/office/drawing/2014/main" id="{859AC4E0-AC20-1A44-83F5-FA4AEEC81F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100" y="3591070"/>
                <a:ext cx="822796" cy="8227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グラフィックス 63" descr="歩く 単色塗りつぶし">
                <a:extLst>
                  <a:ext uri="{FF2B5EF4-FFF2-40B4-BE49-F238E27FC236}">
                    <a16:creationId xmlns:a16="http://schemas.microsoft.com/office/drawing/2014/main" id="{45C67321-BDB1-3449-B73F-EEF48D38A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40347" y="4413863"/>
                <a:ext cx="822796" cy="822797"/>
              </a:xfrm>
              <a:prstGeom prst="rect">
                <a:avLst/>
              </a:prstGeom>
            </p:spPr>
          </p:pic>
          <p:pic>
            <p:nvPicPr>
              <p:cNvPr id="65" name="グラフィックス 64" descr="歩く 単色塗りつぶし">
                <a:extLst>
                  <a:ext uri="{FF2B5EF4-FFF2-40B4-BE49-F238E27FC236}">
                    <a16:creationId xmlns:a16="http://schemas.microsoft.com/office/drawing/2014/main" id="{3AF99AE5-E9FD-864F-9B47-D5AFE1AFF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85940" y="4408397"/>
                <a:ext cx="822796" cy="822796"/>
              </a:xfrm>
              <a:prstGeom prst="rect">
                <a:avLst/>
              </a:prstGeom>
            </p:spPr>
          </p:pic>
          <p:sp>
            <p:nvSpPr>
              <p:cNvPr id="66" name="右矢印 65">
                <a:extLst>
                  <a:ext uri="{FF2B5EF4-FFF2-40B4-BE49-F238E27FC236}">
                    <a16:creationId xmlns:a16="http://schemas.microsoft.com/office/drawing/2014/main" id="{15532951-84CE-5245-B55B-D6FE57450264}"/>
                  </a:ext>
                </a:extLst>
              </p:cNvPr>
              <p:cNvSpPr/>
              <p:nvPr/>
            </p:nvSpPr>
            <p:spPr>
              <a:xfrm>
                <a:off x="5381061" y="4589516"/>
                <a:ext cx="478188" cy="460559"/>
              </a:xfrm>
              <a:prstGeom prst="rightArrow">
                <a:avLst/>
              </a:prstGeom>
              <a:solidFill>
                <a:srgbClr val="000000">
                  <a:lumMod val="95000"/>
                  <a:lumOff val="5000"/>
                </a:srgbClr>
              </a:soli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58" name="上矢印 57">
              <a:extLst>
                <a:ext uri="{FF2B5EF4-FFF2-40B4-BE49-F238E27FC236}">
                  <a16:creationId xmlns:a16="http://schemas.microsoft.com/office/drawing/2014/main" id="{8061EA79-E3C1-F241-A2D5-AA8D001F8D70}"/>
                </a:ext>
              </a:extLst>
            </p:cNvPr>
            <p:cNvSpPr/>
            <p:nvPr/>
          </p:nvSpPr>
          <p:spPr>
            <a:xfrm>
              <a:off x="6777231" y="2937824"/>
              <a:ext cx="753378" cy="713168"/>
            </a:xfrm>
            <a:prstGeom prst="upArrow">
              <a:avLst/>
            </a:prstGeom>
            <a:solidFill>
              <a:srgbClr val="CCCACB"/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pic>
          <p:nvPicPr>
            <p:cNvPr id="105" name="グラフィックス 104" descr="開いたフォルダー 枠線">
              <a:extLst>
                <a:ext uri="{FF2B5EF4-FFF2-40B4-BE49-F238E27FC236}">
                  <a16:creationId xmlns:a16="http://schemas.microsoft.com/office/drawing/2014/main" id="{A9DB920B-C9CE-264F-A0E5-02143911B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71076" y="977023"/>
              <a:ext cx="999209" cy="999209"/>
            </a:xfrm>
            <a:prstGeom prst="rect">
              <a:avLst/>
            </a:prstGeom>
          </p:spPr>
        </p:pic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693DE5AA-D086-984F-997E-A8F36CAE0D6C}"/>
                </a:ext>
              </a:extLst>
            </p:cNvPr>
            <p:cNvSpPr txBox="1"/>
            <p:nvPr/>
          </p:nvSpPr>
          <p:spPr>
            <a:xfrm>
              <a:off x="5803069" y="5742599"/>
              <a:ext cx="2614185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キャラクターの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移動方向</a:t>
              </a: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を検出</a:t>
              </a:r>
            </a:p>
          </p:txBody>
        </p:sp>
        <p:pic>
          <p:nvPicPr>
            <p:cNvPr id="116" name="グラフィックス 115" descr="拡大鏡 単色塗りつぶし">
              <a:extLst>
                <a:ext uri="{FF2B5EF4-FFF2-40B4-BE49-F238E27FC236}">
                  <a16:creationId xmlns:a16="http://schemas.microsoft.com/office/drawing/2014/main" id="{98BD0A96-5687-084D-9A63-703DE35CB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974793" y="2950026"/>
              <a:ext cx="747292" cy="7472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705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BC84AE5-26FC-B347-8DC8-B78A9D417820}"/>
              </a:ext>
            </a:extLst>
          </p:cNvPr>
          <p:cNvSpPr/>
          <p:nvPr/>
        </p:nvSpPr>
        <p:spPr>
          <a:xfrm>
            <a:off x="704335" y="370703"/>
            <a:ext cx="6361522" cy="3242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/>
              <p:nvPr/>
            </p:nvSpPr>
            <p:spPr>
              <a:xfrm>
                <a:off x="4741278" y="1440646"/>
                <a:ext cx="2156167" cy="83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−8.7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5.8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8.1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278" y="1440646"/>
                <a:ext cx="2156167" cy="830548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1D9F7-8048-ED48-8AAB-4002538D2CB8}"/>
              </a:ext>
            </a:extLst>
          </p:cNvPr>
          <p:cNvSpPr txBox="1"/>
          <p:nvPr/>
        </p:nvSpPr>
        <p:spPr>
          <a:xfrm>
            <a:off x="4572867" y="22711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ホモグラフィ変換行列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D595C75E-7599-4045-B2A0-98CA8B44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2E3BD9-30AF-DB4F-8A04-970423C58BF3}"/>
              </a:ext>
            </a:extLst>
          </p:cNvPr>
          <p:cNvSpPr txBox="1"/>
          <p:nvPr/>
        </p:nvSpPr>
        <p:spPr>
          <a:xfrm>
            <a:off x="2028886" y="3244334"/>
            <a:ext cx="126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180°</a:t>
            </a:r>
            <a:r>
              <a:rPr lang="ja-JP" altLang="en-US"/>
              <a:t>回転</a:t>
            </a:r>
            <a:endParaRPr kumimoji="1" lang="ja-JP" altLang="en-US"/>
          </a:p>
        </p:txBody>
      </p:sp>
      <p:pic>
        <p:nvPicPr>
          <p:cNvPr id="3" name="図 2" descr="ロゴ, 会社名&#10;&#10;自動的に生成された説明">
            <a:extLst>
              <a:ext uri="{FF2B5EF4-FFF2-40B4-BE49-F238E27FC236}">
                <a16:creationId xmlns:a16="http://schemas.microsoft.com/office/drawing/2014/main" id="{156D7FA0-60D0-7C4B-A87D-3E9C78068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44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7697548-ED35-C340-B0D9-D56F9B84172A}"/>
              </a:ext>
            </a:extLst>
          </p:cNvPr>
          <p:cNvSpPr/>
          <p:nvPr/>
        </p:nvSpPr>
        <p:spPr>
          <a:xfrm>
            <a:off x="704335" y="370703"/>
            <a:ext cx="6361522" cy="3242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/>
              <p:nvPr/>
            </p:nvSpPr>
            <p:spPr>
              <a:xfrm>
                <a:off x="4741278" y="1440646"/>
                <a:ext cx="2156167" cy="83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1.6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5.8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9.2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−2.4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278" y="1440646"/>
                <a:ext cx="2156167" cy="830548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1D9F7-8048-ED48-8AAB-4002538D2CB8}"/>
              </a:ext>
            </a:extLst>
          </p:cNvPr>
          <p:cNvSpPr txBox="1"/>
          <p:nvPr/>
        </p:nvSpPr>
        <p:spPr>
          <a:xfrm>
            <a:off x="4572867" y="22711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ホモグラフィ変換行列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D595C75E-7599-4045-B2A0-98CA8B44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2E3BD9-30AF-DB4F-8A04-970423C58BF3}"/>
              </a:ext>
            </a:extLst>
          </p:cNvPr>
          <p:cNvSpPr txBox="1"/>
          <p:nvPr/>
        </p:nvSpPr>
        <p:spPr>
          <a:xfrm>
            <a:off x="2093005" y="3244334"/>
            <a:ext cx="1133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90°</a:t>
            </a:r>
            <a:r>
              <a:rPr lang="ja-JP" altLang="en-US"/>
              <a:t>回転</a:t>
            </a:r>
            <a:endParaRPr kumimoji="1" lang="ja-JP" altLang="en-US"/>
          </a:p>
        </p:txBody>
      </p:sp>
      <p:pic>
        <p:nvPicPr>
          <p:cNvPr id="4" name="図 3" descr="ロゴ, 会社名&#10;&#10;自動的に生成された説明">
            <a:extLst>
              <a:ext uri="{FF2B5EF4-FFF2-40B4-BE49-F238E27FC236}">
                <a16:creationId xmlns:a16="http://schemas.microsoft.com/office/drawing/2014/main" id="{48E5D634-7DC4-5F4C-BAB4-473CC889E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35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DE91688-92DE-CE4E-AACA-A658966D41E5}"/>
              </a:ext>
            </a:extLst>
          </p:cNvPr>
          <p:cNvSpPr/>
          <p:nvPr/>
        </p:nvSpPr>
        <p:spPr>
          <a:xfrm>
            <a:off x="704335" y="370703"/>
            <a:ext cx="6361522" cy="3242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/>
              <p:nvPr/>
            </p:nvSpPr>
            <p:spPr>
              <a:xfrm>
                <a:off x="4827841" y="1446255"/>
                <a:ext cx="1983042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3.8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−1.7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2.6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−4.8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4.0</m:t>
                                </m:r>
                              </m:e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BBFF817-C65C-A449-A9BC-71ECD730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841" y="1446255"/>
                <a:ext cx="1983042" cy="824906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51D9F7-8048-ED48-8AAB-4002538D2CB8}"/>
              </a:ext>
            </a:extLst>
          </p:cNvPr>
          <p:cNvSpPr txBox="1"/>
          <p:nvPr/>
        </p:nvSpPr>
        <p:spPr>
          <a:xfrm>
            <a:off x="4572867" y="22711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ホモグラフィ変換行列</a:t>
            </a: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D595C75E-7599-4045-B2A0-98CA8B44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2E3BD9-30AF-DB4F-8A04-970423C58BF3}"/>
              </a:ext>
            </a:extLst>
          </p:cNvPr>
          <p:cNvSpPr txBox="1"/>
          <p:nvPr/>
        </p:nvSpPr>
        <p:spPr>
          <a:xfrm>
            <a:off x="2157126" y="324433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0°</a:t>
            </a:r>
            <a:r>
              <a:rPr lang="ja-JP" altLang="en-US"/>
              <a:t>回転</a:t>
            </a:r>
            <a:endParaRPr kumimoji="1" lang="ja-JP" altLang="en-US"/>
          </a:p>
        </p:txBody>
      </p:sp>
      <p:pic>
        <p:nvPicPr>
          <p:cNvPr id="3" name="図 2" descr="ロゴ&#10;&#10;自動的に生成された説明">
            <a:extLst>
              <a:ext uri="{FF2B5EF4-FFF2-40B4-BE49-F238E27FC236}">
                <a16:creationId xmlns:a16="http://schemas.microsoft.com/office/drawing/2014/main" id="{6E75A9DE-7FCB-FD4C-A648-0C86499EE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77" y="512105"/>
            <a:ext cx="3571103" cy="26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14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B4DB75AA-1837-464B-8A45-7137DD7CA894}"/>
              </a:ext>
            </a:extLst>
          </p:cNvPr>
          <p:cNvGrpSpPr/>
          <p:nvPr/>
        </p:nvGrpSpPr>
        <p:grpSpPr>
          <a:xfrm>
            <a:off x="1346671" y="486616"/>
            <a:ext cx="2254102" cy="2728651"/>
            <a:chOff x="1010093" y="547576"/>
            <a:chExt cx="2254102" cy="2728651"/>
          </a:xfrm>
        </p:grpSpPr>
        <p:pic>
          <p:nvPicPr>
            <p:cNvPr id="22" name="図 21" descr="円&#10;&#10;中程度の精度で自動的に生成された説明">
              <a:extLst>
                <a:ext uri="{FF2B5EF4-FFF2-40B4-BE49-F238E27FC236}">
                  <a16:creationId xmlns:a16="http://schemas.microsoft.com/office/drawing/2014/main" id="{17A06D56-A1EE-4C4B-AED1-FCE820835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881556">
              <a:off x="1218611" y="761410"/>
              <a:ext cx="1837065" cy="1837065"/>
            </a:xfrm>
            <a:prstGeom prst="rect">
              <a:avLst/>
            </a:prstGeom>
          </p:spPr>
        </p:pic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3E49F3B9-32AE-A24D-B661-18F6A56A87E8}"/>
                </a:ext>
              </a:extLst>
            </p:cNvPr>
            <p:cNvCxnSpPr/>
            <p:nvPr/>
          </p:nvCxnSpPr>
          <p:spPr>
            <a:xfrm>
              <a:off x="1010093" y="1679944"/>
              <a:ext cx="225410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9F27B59D-E3A6-7A42-9A7B-726DDDB5A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144" y="547576"/>
              <a:ext cx="0" cy="22647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図 12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868DFBF0-EB45-954A-B41B-0777F4A2D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8551" y="1155109"/>
              <a:ext cx="997186" cy="1049669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8252AF3C-9EB9-AE4B-A103-72CCCDDB8448}"/>
                </a:ext>
              </a:extLst>
            </p:cNvPr>
            <p:cNvSpPr txBox="1"/>
            <p:nvPr/>
          </p:nvSpPr>
          <p:spPr>
            <a:xfrm>
              <a:off x="1236896" y="290689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反時計回りを正</a:t>
              </a:r>
              <a:endParaRPr kumimoji="1" lang="ja-JP" altLang="en-US"/>
            </a:p>
          </p:txBody>
        </p:sp>
      </p:grpSp>
      <p:pic>
        <p:nvPicPr>
          <p:cNvPr id="26" name="図 25" descr="ロゴ&#10;&#10;自動的に生成された説明">
            <a:extLst>
              <a:ext uri="{FF2B5EF4-FFF2-40B4-BE49-F238E27FC236}">
                <a16:creationId xmlns:a16="http://schemas.microsoft.com/office/drawing/2014/main" id="{1E55CECB-33BD-3D43-8233-05FFC8CB0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60" y="4007256"/>
            <a:ext cx="2748725" cy="2072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0" name="図 39" descr="ロゴ&#10;&#10;自動的に生成された説明">
            <a:extLst>
              <a:ext uri="{FF2B5EF4-FFF2-40B4-BE49-F238E27FC236}">
                <a16:creationId xmlns:a16="http://schemas.microsoft.com/office/drawing/2014/main" id="{D90AB2B6-779F-F448-98AC-83B07D3CE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37" y="4007256"/>
            <a:ext cx="2748725" cy="2067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1" name="図 40" descr="ロゴ&#10;&#10;自動的に生成された説明">
            <a:extLst>
              <a:ext uri="{FF2B5EF4-FFF2-40B4-BE49-F238E27FC236}">
                <a16:creationId xmlns:a16="http://schemas.microsoft.com/office/drawing/2014/main" id="{FD43C7B3-ECFB-4242-860B-011CC3C00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915" y="4001529"/>
            <a:ext cx="2748725" cy="2072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898D1EC-2E25-4548-8692-152B018F7F60}"/>
              </a:ext>
            </a:extLst>
          </p:cNvPr>
          <p:cNvSpPr txBox="1"/>
          <p:nvPr/>
        </p:nvSpPr>
        <p:spPr>
          <a:xfrm>
            <a:off x="1325809" y="6186718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5.792088931309219°</a:t>
            </a:r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37A901F-1636-5B42-A70B-7FCC6DF8FAB7}"/>
              </a:ext>
            </a:extLst>
          </p:cNvPr>
          <p:cNvSpPr txBox="1"/>
          <p:nvPr/>
        </p:nvSpPr>
        <p:spPr>
          <a:xfrm>
            <a:off x="4948088" y="6186718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52.38957000494392°</a:t>
            </a:r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2F11E8D-6647-F540-8BD6-460289394C88}"/>
              </a:ext>
            </a:extLst>
          </p:cNvPr>
          <p:cNvSpPr txBox="1"/>
          <p:nvPr/>
        </p:nvSpPr>
        <p:spPr>
          <a:xfrm>
            <a:off x="8537505" y="6186718"/>
            <a:ext cx="26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97.07739149975585° 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922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ロゴ, 会社名&#10;&#10;自動的に生成された説明">
            <a:extLst>
              <a:ext uri="{FF2B5EF4-FFF2-40B4-BE49-F238E27FC236}">
                <a16:creationId xmlns:a16="http://schemas.microsoft.com/office/drawing/2014/main" id="{4861565A-2EA1-A84D-BB0D-B23C9833B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358" y="4001528"/>
            <a:ext cx="2748725" cy="2072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図 14" descr="ロゴ, 会社名&#10;&#10;自動的に生成された説明">
            <a:extLst>
              <a:ext uri="{FF2B5EF4-FFF2-40B4-BE49-F238E27FC236}">
                <a16:creationId xmlns:a16="http://schemas.microsoft.com/office/drawing/2014/main" id="{E8BBAE5F-791E-054B-958A-C871812F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59" y="783474"/>
            <a:ext cx="2748725" cy="2067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図 15" descr="ロゴ, 会社名&#10;&#10;自動的に生成された説明">
            <a:extLst>
              <a:ext uri="{FF2B5EF4-FFF2-40B4-BE49-F238E27FC236}">
                <a16:creationId xmlns:a16="http://schemas.microsoft.com/office/drawing/2014/main" id="{C345D73C-5E2B-8646-B9AD-3D23C7093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36" y="777747"/>
            <a:ext cx="2748725" cy="2072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図 16" descr="ロゴ, 会社名&#10;&#10;自動的に生成された説明">
            <a:extLst>
              <a:ext uri="{FF2B5EF4-FFF2-40B4-BE49-F238E27FC236}">
                <a16:creationId xmlns:a16="http://schemas.microsoft.com/office/drawing/2014/main" id="{311E756A-A09E-ED4A-A5C3-D844AEEC2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913" y="777747"/>
            <a:ext cx="2748725" cy="2067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図 18" descr="ロゴ, 会社名&#10;&#10;自動的に生成された説明">
            <a:extLst>
              <a:ext uri="{FF2B5EF4-FFF2-40B4-BE49-F238E27FC236}">
                <a16:creationId xmlns:a16="http://schemas.microsoft.com/office/drawing/2014/main" id="{751085CF-5251-6043-8345-B93A598D99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636" y="4007255"/>
            <a:ext cx="2748725" cy="20672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3577D7F-118B-3540-84FB-FAFBB2177FFE}"/>
              </a:ext>
            </a:extLst>
          </p:cNvPr>
          <p:cNvSpPr txBox="1"/>
          <p:nvPr/>
        </p:nvSpPr>
        <p:spPr>
          <a:xfrm>
            <a:off x="1261689" y="2955838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135.87315946904278°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2574292-8053-2247-951C-E2FB45C1627D}"/>
              </a:ext>
            </a:extLst>
          </p:cNvPr>
          <p:cNvSpPr txBox="1"/>
          <p:nvPr/>
        </p:nvSpPr>
        <p:spPr>
          <a:xfrm>
            <a:off x="4800611" y="2955838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-179.23304093922852° 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75941A2-3169-6848-A133-53518A8DA3B5}"/>
              </a:ext>
            </a:extLst>
          </p:cNvPr>
          <p:cNvSpPr txBox="1"/>
          <p:nvPr/>
        </p:nvSpPr>
        <p:spPr>
          <a:xfrm>
            <a:off x="8422888" y="2955838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-145.38337773700965°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0D3EE42-B126-3344-97A7-274F09F3059D}"/>
              </a:ext>
            </a:extLst>
          </p:cNvPr>
          <p:cNvSpPr txBox="1"/>
          <p:nvPr/>
        </p:nvSpPr>
        <p:spPr>
          <a:xfrm>
            <a:off x="1257681" y="6186718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-95.40658382142206°</a:t>
            </a:r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E98BB1E-CE4F-984A-BC22-359724206190}"/>
              </a:ext>
            </a:extLst>
          </p:cNvPr>
          <p:cNvSpPr txBox="1"/>
          <p:nvPr/>
        </p:nvSpPr>
        <p:spPr>
          <a:xfrm>
            <a:off x="4864731" y="6186718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-45.78003571945742° </a:t>
            </a:r>
          </a:p>
        </p:txBody>
      </p:sp>
    </p:spTree>
    <p:extLst>
      <p:ext uri="{BB962C8B-B14F-4D97-AF65-F5344CB8AC3E}">
        <p14:creationId xmlns:p14="http://schemas.microsoft.com/office/powerpoint/2010/main" val="2429784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7C6CB49-6C89-734C-A3B9-762BA5A4E4FB}"/>
              </a:ext>
            </a:extLst>
          </p:cNvPr>
          <p:cNvGrpSpPr/>
          <p:nvPr/>
        </p:nvGrpSpPr>
        <p:grpSpPr>
          <a:xfrm>
            <a:off x="-25945" y="3612288"/>
            <a:ext cx="12243889" cy="1446069"/>
            <a:chOff x="368600" y="5058364"/>
            <a:chExt cx="8940813" cy="1055958"/>
          </a:xfrm>
        </p:grpSpPr>
        <p:pic>
          <p:nvPicPr>
            <p:cNvPr id="7" name="図 6" descr="グラフィカル ユーザー インターフェイス&#10;&#10;低い精度で自動的に生成された説明">
              <a:extLst>
                <a:ext uri="{FF2B5EF4-FFF2-40B4-BE49-F238E27FC236}">
                  <a16:creationId xmlns:a16="http://schemas.microsoft.com/office/drawing/2014/main" id="{E16FA27A-51AB-F84F-9002-8B9360904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600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 descr="ロゴ が含まれている画像&#10;&#10;自動的に生成された説明">
              <a:extLst>
                <a:ext uri="{FF2B5EF4-FFF2-40B4-BE49-F238E27FC236}">
                  <a16:creationId xmlns:a16="http://schemas.microsoft.com/office/drawing/2014/main" id="{290DAF10-D197-4F4B-9B85-BA2CFAB31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5562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図 10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C197249C-6D72-A148-B4AF-440038488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2525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図 12" descr="ロゴ&#10;&#10;自動的に生成された説明">
              <a:extLst>
                <a:ext uri="{FF2B5EF4-FFF2-40B4-BE49-F238E27FC236}">
                  <a16:creationId xmlns:a16="http://schemas.microsoft.com/office/drawing/2014/main" id="{4AE5A945-243C-0A48-A17B-9FD5118FA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9488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図 14" descr="ロゴ&#10;&#10;自動的に生成された説明">
              <a:extLst>
                <a:ext uri="{FF2B5EF4-FFF2-40B4-BE49-F238E27FC236}">
                  <a16:creationId xmlns:a16="http://schemas.microsoft.com/office/drawing/2014/main" id="{D0410018-A930-414B-A3CA-436EAA4D5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6451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図 16" descr="ロゴ&#10;&#10;中程度の精度で自動的に生成された説明">
              <a:extLst>
                <a:ext uri="{FF2B5EF4-FFF2-40B4-BE49-F238E27FC236}">
                  <a16:creationId xmlns:a16="http://schemas.microsoft.com/office/drawing/2014/main" id="{E33F11B3-756A-EE4C-93E4-480EC88BE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03414" y="5058364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EED90A8A-D3E4-FD46-ACF1-C52C8E32762F}"/>
              </a:ext>
            </a:extLst>
          </p:cNvPr>
          <p:cNvGrpSpPr/>
          <p:nvPr/>
        </p:nvGrpSpPr>
        <p:grpSpPr>
          <a:xfrm>
            <a:off x="368600" y="1271650"/>
            <a:ext cx="13153112" cy="1055972"/>
            <a:chOff x="0" y="4393401"/>
            <a:chExt cx="13153112" cy="1055972"/>
          </a:xfrm>
        </p:grpSpPr>
        <p:pic>
          <p:nvPicPr>
            <p:cNvPr id="19" name="図 18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1CEDBA2E-34D6-EA45-821A-B132BC23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4393415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図 20" descr="アプリケーション が含まれている画像&#10;&#10;自動的に生成された説明">
              <a:extLst>
                <a:ext uri="{FF2B5EF4-FFF2-40B4-BE49-F238E27FC236}">
                  <a16:creationId xmlns:a16="http://schemas.microsoft.com/office/drawing/2014/main" id="{4F465A13-4539-944C-B924-BB547902E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8388" y="4393408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図 22" descr="ロゴ&#10;&#10;自動的に生成された説明">
              <a:extLst>
                <a:ext uri="{FF2B5EF4-FFF2-40B4-BE49-F238E27FC236}">
                  <a16:creationId xmlns:a16="http://schemas.microsoft.com/office/drawing/2014/main" id="{CCB794BF-393D-1541-9735-9B8F1EADF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36776" y="4393408"/>
              <a:ext cx="1405999" cy="1055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図 24" descr="ロゴ&#10;&#10;自動的に生成された説明">
              <a:extLst>
                <a:ext uri="{FF2B5EF4-FFF2-40B4-BE49-F238E27FC236}">
                  <a16:creationId xmlns:a16="http://schemas.microsoft.com/office/drawing/2014/main" id="{AEB550F3-CE8C-B042-90CB-E72E88CDB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05163" y="4393408"/>
              <a:ext cx="1406000" cy="1055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図 26" descr="ロゴ&#10;&#10;自動的に生成された説明">
              <a:extLst>
                <a:ext uri="{FF2B5EF4-FFF2-40B4-BE49-F238E27FC236}">
                  <a16:creationId xmlns:a16="http://schemas.microsoft.com/office/drawing/2014/main" id="{6E2B70C9-FF85-674A-B16B-B1FE75A12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73551" y="4393408"/>
              <a:ext cx="1406002" cy="10559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図 28" descr="ロゴ&#10;&#10;自動的に生成された説明">
              <a:extLst>
                <a:ext uri="{FF2B5EF4-FFF2-40B4-BE49-F238E27FC236}">
                  <a16:creationId xmlns:a16="http://schemas.microsoft.com/office/drawing/2014/main" id="{595D50D2-9B87-8346-B0B9-5FF3F110C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41939" y="4393408"/>
              <a:ext cx="1406004" cy="1055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図 30" descr="ロゴ&#10;&#10;中程度の精度で自動的に生成された説明">
              <a:extLst>
                <a:ext uri="{FF2B5EF4-FFF2-40B4-BE49-F238E27FC236}">
                  <a16:creationId xmlns:a16="http://schemas.microsoft.com/office/drawing/2014/main" id="{8228FAF1-44EB-1441-B74C-9A84C6C7F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10327" y="4393407"/>
              <a:ext cx="1406007" cy="10559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" name="図 32" descr="ロゴ&#10;&#10;中程度の精度で自動的に生成された説明">
              <a:extLst>
                <a:ext uri="{FF2B5EF4-FFF2-40B4-BE49-F238E27FC236}">
                  <a16:creationId xmlns:a16="http://schemas.microsoft.com/office/drawing/2014/main" id="{E70187B0-E2F5-A149-865E-9651AA76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78715" y="4393401"/>
              <a:ext cx="1406009" cy="10559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5" name="図 34" descr="ロゴ が含まれている画像&#10;&#10;自動的に生成された説明">
              <a:extLst>
                <a:ext uri="{FF2B5EF4-FFF2-40B4-BE49-F238E27FC236}">
                  <a16:creationId xmlns:a16="http://schemas.microsoft.com/office/drawing/2014/main" id="{0BE4BBFE-819B-A848-8F40-35FBC20F1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747103" y="4393401"/>
              <a:ext cx="1406009" cy="10559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25F9642-850E-5941-AE94-E6B922745C43}"/>
              </a:ext>
            </a:extLst>
          </p:cNvPr>
          <p:cNvSpPr txBox="1"/>
          <p:nvPr/>
        </p:nvSpPr>
        <p:spPr>
          <a:xfrm>
            <a:off x="139114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15</a:t>
            </a:r>
            <a:r>
              <a:rPr kumimoji="1" lang="ja-JP" altLang="en-US"/>
              <a:t>フレーム目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42CB1ED-DBCC-EE48-BDED-EC9A17E0B1F5}"/>
              </a:ext>
            </a:extLst>
          </p:cNvPr>
          <p:cNvSpPr txBox="1"/>
          <p:nvPr/>
        </p:nvSpPr>
        <p:spPr>
          <a:xfrm>
            <a:off x="2202805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16</a:t>
            </a:r>
            <a:r>
              <a:rPr kumimoji="1" lang="ja-JP" altLang="en-US"/>
              <a:t>フレーム目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2B6972B-2B6E-5D46-A1E7-40DF03F491F9}"/>
              </a:ext>
            </a:extLst>
          </p:cNvPr>
          <p:cNvSpPr txBox="1"/>
          <p:nvPr/>
        </p:nvSpPr>
        <p:spPr>
          <a:xfrm>
            <a:off x="4266496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17</a:t>
            </a:r>
            <a:r>
              <a:rPr kumimoji="1" lang="ja-JP" altLang="en-US"/>
              <a:t>フレーム目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CB4F372-18C5-134D-ADE6-DDDA715E13EE}"/>
              </a:ext>
            </a:extLst>
          </p:cNvPr>
          <p:cNvSpPr txBox="1"/>
          <p:nvPr/>
        </p:nvSpPr>
        <p:spPr>
          <a:xfrm>
            <a:off x="6330190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18</a:t>
            </a:r>
            <a:r>
              <a:rPr kumimoji="1" lang="ja-JP" altLang="en-US"/>
              <a:t>フレーム目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584C540-6846-804B-9163-E078A19E711C}"/>
              </a:ext>
            </a:extLst>
          </p:cNvPr>
          <p:cNvSpPr txBox="1"/>
          <p:nvPr/>
        </p:nvSpPr>
        <p:spPr>
          <a:xfrm>
            <a:off x="8393882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19</a:t>
            </a:r>
            <a:r>
              <a:rPr kumimoji="1" lang="ja-JP" altLang="en-US"/>
              <a:t>フレーム目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5B68E1E-A3C7-6F4E-8217-A84682A9DF92}"/>
              </a:ext>
            </a:extLst>
          </p:cNvPr>
          <p:cNvSpPr txBox="1"/>
          <p:nvPr/>
        </p:nvSpPr>
        <p:spPr>
          <a:xfrm>
            <a:off x="10551399" y="505835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20</a:t>
            </a:r>
            <a:r>
              <a:rPr kumimoji="1" lang="ja-JP" altLang="en-US"/>
              <a:t>フレーム目</a:t>
            </a:r>
          </a:p>
        </p:txBody>
      </p:sp>
    </p:spTree>
    <p:extLst>
      <p:ext uri="{BB962C8B-B14F-4D97-AF65-F5344CB8AC3E}">
        <p14:creationId xmlns:p14="http://schemas.microsoft.com/office/powerpoint/2010/main" val="1809622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A2CDB0B3-9F94-7843-BC0E-A72D80E7C0D2}"/>
              </a:ext>
            </a:extLst>
          </p:cNvPr>
          <p:cNvGrpSpPr/>
          <p:nvPr/>
        </p:nvGrpSpPr>
        <p:grpSpPr>
          <a:xfrm>
            <a:off x="478118" y="664135"/>
            <a:ext cx="9871634" cy="3683000"/>
            <a:chOff x="478118" y="664135"/>
            <a:chExt cx="9871634" cy="3683000"/>
          </a:xfrm>
        </p:grpSpPr>
        <p:pic>
          <p:nvPicPr>
            <p:cNvPr id="1026" name="Picture 2" descr="image">
              <a:extLst>
                <a:ext uri="{FF2B5EF4-FFF2-40B4-BE49-F238E27FC236}">
                  <a16:creationId xmlns:a16="http://schemas.microsoft.com/office/drawing/2014/main" id="{D255ABF7-0C3E-BE45-AB66-59B22C71C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18" y="664135"/>
              <a:ext cx="4775200" cy="3683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8E74010C-D3FD-9047-90F6-7406EDF27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5868" y="664135"/>
              <a:ext cx="4903884" cy="3683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07966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A2CDB0B3-9F94-7843-BC0E-A72D80E7C0D2}"/>
              </a:ext>
            </a:extLst>
          </p:cNvPr>
          <p:cNvGrpSpPr/>
          <p:nvPr/>
        </p:nvGrpSpPr>
        <p:grpSpPr>
          <a:xfrm>
            <a:off x="478118" y="664135"/>
            <a:ext cx="9871634" cy="3683000"/>
            <a:chOff x="478118" y="664135"/>
            <a:chExt cx="9871634" cy="3683000"/>
          </a:xfrm>
        </p:grpSpPr>
        <p:pic>
          <p:nvPicPr>
            <p:cNvPr id="1026" name="Picture 2" descr="image">
              <a:extLst>
                <a:ext uri="{FF2B5EF4-FFF2-40B4-BE49-F238E27FC236}">
                  <a16:creationId xmlns:a16="http://schemas.microsoft.com/office/drawing/2014/main" id="{D255ABF7-0C3E-BE45-AB66-59B22C71C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18" y="664135"/>
              <a:ext cx="4775200" cy="3683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8E74010C-D3FD-9047-90F6-7406EDF27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5868" y="664135"/>
              <a:ext cx="4903884" cy="3683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64873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E5B2C3D-F462-D34C-A535-96AB47556F01}"/>
              </a:ext>
            </a:extLst>
          </p:cNvPr>
          <p:cNvGrpSpPr/>
          <p:nvPr/>
        </p:nvGrpSpPr>
        <p:grpSpPr>
          <a:xfrm>
            <a:off x="81641" y="450850"/>
            <a:ext cx="5834743" cy="6190298"/>
            <a:chOff x="81641" y="450850"/>
            <a:chExt cx="5834743" cy="6190298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8E600D2C-4592-B347-80D9-17948C344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332" b="15151"/>
            <a:stretch/>
          </p:blipFill>
          <p:spPr>
            <a:xfrm>
              <a:off x="81641" y="450850"/>
              <a:ext cx="2706007" cy="5247821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370036D-0E54-3745-A607-4B1B33BA8059}"/>
                </a:ext>
              </a:extLst>
            </p:cNvPr>
            <p:cNvSpPr txBox="1"/>
            <p:nvPr/>
          </p:nvSpPr>
          <p:spPr>
            <a:xfrm rot="5400000">
              <a:off x="996062" y="601790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・・・</a:t>
              </a:r>
            </a:p>
          </p:txBody>
        </p: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65B432B-155F-804E-981E-986E31722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384" y="783771"/>
              <a:ext cx="2667000" cy="4914900"/>
            </a:xfrm>
            <a:prstGeom prst="rect">
              <a:avLst/>
            </a:prstGeom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2EAE7C8-C7BF-4645-9F34-E762F20AF56F}"/>
              </a:ext>
            </a:extLst>
          </p:cNvPr>
          <p:cNvSpPr txBox="1"/>
          <p:nvPr/>
        </p:nvSpPr>
        <p:spPr>
          <a:xfrm>
            <a:off x="7854043" y="3086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3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56991CC-90A0-1B45-9381-3EE61C2478EE}"/>
              </a:ext>
            </a:extLst>
          </p:cNvPr>
          <p:cNvGrpSpPr/>
          <p:nvPr/>
        </p:nvGrpSpPr>
        <p:grpSpPr>
          <a:xfrm>
            <a:off x="548820" y="1534885"/>
            <a:ext cx="11196870" cy="3016058"/>
            <a:chOff x="548820" y="1534885"/>
            <a:chExt cx="11196870" cy="3016058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4EED8438-6886-624C-845F-54A2F85D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820" y="1534886"/>
              <a:ext cx="3663951" cy="3016057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F1ECE98-7AF3-B34D-8E32-4E41DCD6B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5280" y="1534886"/>
              <a:ext cx="3663951" cy="3016057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DCE0186F-25F2-4643-91EC-DE683D689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1739" y="1534885"/>
              <a:ext cx="3663951" cy="3016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91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角丸四角形吹き出し 111">
            <a:extLst>
              <a:ext uri="{FF2B5EF4-FFF2-40B4-BE49-F238E27FC236}">
                <a16:creationId xmlns:a16="http://schemas.microsoft.com/office/drawing/2014/main" id="{79C457ED-93D1-F94D-B407-5F1AF3602511}"/>
              </a:ext>
            </a:extLst>
          </p:cNvPr>
          <p:cNvSpPr/>
          <p:nvPr/>
        </p:nvSpPr>
        <p:spPr>
          <a:xfrm>
            <a:off x="6027591" y="3893179"/>
            <a:ext cx="2165139" cy="1871663"/>
          </a:xfrm>
          <a:prstGeom prst="wedgeRoundRectCallout">
            <a:avLst>
              <a:gd name="adj1" fmla="val -72209"/>
              <a:gd name="adj2" fmla="val 7538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角丸四角形吹き出し 109">
            <a:extLst>
              <a:ext uri="{FF2B5EF4-FFF2-40B4-BE49-F238E27FC236}">
                <a16:creationId xmlns:a16="http://schemas.microsoft.com/office/drawing/2014/main" id="{4516457B-AD0C-9E4B-A656-430F136590E8}"/>
              </a:ext>
            </a:extLst>
          </p:cNvPr>
          <p:cNvSpPr/>
          <p:nvPr/>
        </p:nvSpPr>
        <p:spPr>
          <a:xfrm>
            <a:off x="2913096" y="332751"/>
            <a:ext cx="2165139" cy="1871663"/>
          </a:xfrm>
          <a:prstGeom prst="wedgeRoundRectCallout">
            <a:avLst>
              <a:gd name="adj1" fmla="val -74849"/>
              <a:gd name="adj2" fmla="val 6775"/>
              <a:gd name="adj3" fmla="val 16667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00A6586F-C189-D645-A7DD-8255349C792E}"/>
              </a:ext>
            </a:extLst>
          </p:cNvPr>
          <p:cNvGrpSpPr/>
          <p:nvPr/>
        </p:nvGrpSpPr>
        <p:grpSpPr>
          <a:xfrm>
            <a:off x="2707077" y="482801"/>
            <a:ext cx="2614185" cy="2539739"/>
            <a:chOff x="4396448" y="3282077"/>
            <a:chExt cx="2897018" cy="2738101"/>
          </a:xfrm>
        </p:grpSpPr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04EE3385-1D6E-F24C-B72F-A9C59E26F891}"/>
                </a:ext>
              </a:extLst>
            </p:cNvPr>
            <p:cNvGrpSpPr/>
            <p:nvPr/>
          </p:nvGrpSpPr>
          <p:grpSpPr>
            <a:xfrm>
              <a:off x="4792052" y="3282077"/>
              <a:ext cx="2068389" cy="1645592"/>
              <a:chOff x="4439883" y="3244000"/>
              <a:chExt cx="2068389" cy="1645592"/>
            </a:xfrm>
          </p:grpSpPr>
          <p:pic>
            <p:nvPicPr>
              <p:cNvPr id="88" name="Picture 2" descr="豆電球のアイコン素材 3 | 商用可の無料(フリー)のアイコン素材をダウンロードできるサイト『icon rainbow』">
                <a:extLst>
                  <a:ext uri="{FF2B5EF4-FFF2-40B4-BE49-F238E27FC236}">
                    <a16:creationId xmlns:a16="http://schemas.microsoft.com/office/drawing/2014/main" id="{C5F9F88D-D022-DB46-88FC-7F739F3183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5636" y="3244000"/>
                <a:ext cx="822796" cy="822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グラフィックス 88" descr="歩く 単色塗りつぶし">
                <a:extLst>
                  <a:ext uri="{FF2B5EF4-FFF2-40B4-BE49-F238E27FC236}">
                    <a16:creationId xmlns:a16="http://schemas.microsoft.com/office/drawing/2014/main" id="{97C075E4-F54F-D54D-A805-7645AE919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39883" y="4066796"/>
                <a:ext cx="822796" cy="822796"/>
              </a:xfrm>
              <a:prstGeom prst="rect">
                <a:avLst/>
              </a:prstGeom>
            </p:spPr>
          </p:pic>
          <p:pic>
            <p:nvPicPr>
              <p:cNvPr id="90" name="グラフィックス 89" descr="歩く 単色塗りつぶし">
                <a:extLst>
                  <a:ext uri="{FF2B5EF4-FFF2-40B4-BE49-F238E27FC236}">
                    <a16:creationId xmlns:a16="http://schemas.microsoft.com/office/drawing/2014/main" id="{AC816AE5-6B28-D944-A2DC-519870D19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85476" y="4061330"/>
                <a:ext cx="822796" cy="822797"/>
              </a:xfrm>
              <a:prstGeom prst="rect">
                <a:avLst/>
              </a:prstGeom>
            </p:spPr>
          </p:pic>
          <p:sp>
            <p:nvSpPr>
              <p:cNvPr id="91" name="右矢印 90">
                <a:extLst>
                  <a:ext uri="{FF2B5EF4-FFF2-40B4-BE49-F238E27FC236}">
                    <a16:creationId xmlns:a16="http://schemas.microsoft.com/office/drawing/2014/main" id="{B99EC771-3DEB-B240-B630-87764253FA09}"/>
                  </a:ext>
                </a:extLst>
              </p:cNvPr>
              <p:cNvSpPr/>
              <p:nvPr/>
            </p:nvSpPr>
            <p:spPr>
              <a:xfrm>
                <a:off x="5280597" y="4242448"/>
                <a:ext cx="478188" cy="460559"/>
              </a:xfrm>
              <a:prstGeom prst="rightArrow">
                <a:avLst/>
              </a:prstGeom>
              <a:solidFill>
                <a:srgbClr val="000000">
                  <a:lumMod val="95000"/>
                  <a:lumOff val="5000"/>
                </a:srgbClr>
              </a:solidFill>
              <a:ln w="254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33A0A389-4C95-064B-9EA6-B8321FBB0BA2}"/>
                </a:ext>
              </a:extLst>
            </p:cNvPr>
            <p:cNvSpPr txBox="1"/>
            <p:nvPr/>
          </p:nvSpPr>
          <p:spPr>
            <a:xfrm>
              <a:off x="4396448" y="5113218"/>
              <a:ext cx="2897018" cy="906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キャラクターの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移動方向</a:t>
              </a: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を検出</a:t>
              </a: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7444FA25-6F96-C347-9BE1-EBF7D1C356AD}"/>
              </a:ext>
            </a:extLst>
          </p:cNvPr>
          <p:cNvGrpSpPr/>
          <p:nvPr/>
        </p:nvGrpSpPr>
        <p:grpSpPr>
          <a:xfrm>
            <a:off x="2397888" y="4064326"/>
            <a:ext cx="3731591" cy="2489057"/>
            <a:chOff x="7441545" y="3960322"/>
            <a:chExt cx="4135318" cy="2683461"/>
          </a:xfrm>
        </p:grpSpPr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CD46376C-5A1C-484F-B7A6-66E06E74D2CA}"/>
                </a:ext>
              </a:extLst>
            </p:cNvPr>
            <p:cNvSpPr txBox="1"/>
            <p:nvPr/>
          </p:nvSpPr>
          <p:spPr>
            <a:xfrm>
              <a:off x="7441545" y="5802526"/>
              <a:ext cx="4135318" cy="841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入力となる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オブジェクト操作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  <p:grpSp>
          <p:nvGrpSpPr>
            <p:cNvPr id="77" name="グループ化 76">
              <a:extLst>
                <a:ext uri="{FF2B5EF4-FFF2-40B4-BE49-F238E27FC236}">
                  <a16:creationId xmlns:a16="http://schemas.microsoft.com/office/drawing/2014/main" id="{ADD48BAA-DD30-374A-8A7E-F741CF64B09A}"/>
                </a:ext>
              </a:extLst>
            </p:cNvPr>
            <p:cNvGrpSpPr/>
            <p:nvPr/>
          </p:nvGrpSpPr>
          <p:grpSpPr>
            <a:xfrm>
              <a:off x="8018830" y="3960322"/>
              <a:ext cx="2709947" cy="1787268"/>
              <a:chOff x="7839615" y="3602072"/>
              <a:chExt cx="2709947" cy="1787268"/>
            </a:xfrm>
          </p:grpSpPr>
          <p:pic>
            <p:nvPicPr>
              <p:cNvPr id="78" name="グラフィックス 77" descr="フィルム ストリップ 枠線">
                <a:extLst>
                  <a:ext uri="{FF2B5EF4-FFF2-40B4-BE49-F238E27FC236}">
                    <a16:creationId xmlns:a16="http://schemas.microsoft.com/office/drawing/2014/main" id="{AD6BABF1-F6FE-D84F-BA30-9A6BFC99A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8354285" y="3087402"/>
                <a:ext cx="1070766" cy="2100106"/>
              </a:xfrm>
              <a:prstGeom prst="rect">
                <a:avLst/>
              </a:prstGeom>
            </p:spPr>
          </p:pic>
          <p:pic>
            <p:nvPicPr>
              <p:cNvPr id="79" name="グラフィックス 78" descr="フィルム ストリップ 枠線">
                <a:extLst>
                  <a:ext uri="{FF2B5EF4-FFF2-40B4-BE49-F238E27FC236}">
                    <a16:creationId xmlns:a16="http://schemas.microsoft.com/office/drawing/2014/main" id="{BEB856D6-92A8-3D4A-A60A-03BFE8791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8964125" y="3803903"/>
                <a:ext cx="1070766" cy="2100108"/>
              </a:xfrm>
              <a:prstGeom prst="rect">
                <a:avLst/>
              </a:prstGeom>
            </p:spPr>
          </p:pic>
          <p:pic>
            <p:nvPicPr>
              <p:cNvPr id="80" name="グラフィックス 79" descr="歩く 単色塗りつぶし">
                <a:extLst>
                  <a:ext uri="{FF2B5EF4-FFF2-40B4-BE49-F238E27FC236}">
                    <a16:creationId xmlns:a16="http://schemas.microsoft.com/office/drawing/2014/main" id="{02645DC4-38BD-E44A-AF07-787C8B9B0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76328" y="3982162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81" name="グラフィックス 80" descr="歩く 単色塗りつぶし">
                <a:extLst>
                  <a:ext uri="{FF2B5EF4-FFF2-40B4-BE49-F238E27FC236}">
                    <a16:creationId xmlns:a16="http://schemas.microsoft.com/office/drawing/2014/main" id="{E5942600-6150-7D42-B76F-7D96A2705A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21462" y="3974823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82" name="グラフィックス 81" descr="歩く 単色塗りつぶし">
                <a:extLst>
                  <a:ext uri="{FF2B5EF4-FFF2-40B4-BE49-F238E27FC236}">
                    <a16:creationId xmlns:a16="http://schemas.microsoft.com/office/drawing/2014/main" id="{9C5A59B4-63E0-804C-9DEE-1AD2E86C0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03459" y="3982162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83" name="グラフィックス 82" descr="歩く 単色塗りつぶし">
                <a:extLst>
                  <a:ext uri="{FF2B5EF4-FFF2-40B4-BE49-F238E27FC236}">
                    <a16:creationId xmlns:a16="http://schemas.microsoft.com/office/drawing/2014/main" id="{69B9FD85-1A29-1348-A166-5843E26A5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03181" y="4812548"/>
                <a:ext cx="236562" cy="236562"/>
              </a:xfrm>
              <a:prstGeom prst="rect">
                <a:avLst/>
              </a:prstGeom>
            </p:spPr>
          </p:pic>
          <p:pic>
            <p:nvPicPr>
              <p:cNvPr id="84" name="グラフィックス 83" descr="歩く 単色塗りつぶし">
                <a:extLst>
                  <a:ext uri="{FF2B5EF4-FFF2-40B4-BE49-F238E27FC236}">
                    <a16:creationId xmlns:a16="http://schemas.microsoft.com/office/drawing/2014/main" id="{F738AB14-A2D6-C34D-9050-B4EC70F06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624797">
                <a:off x="9381226" y="4752103"/>
                <a:ext cx="236562" cy="236562"/>
              </a:xfrm>
              <a:prstGeom prst="rect">
                <a:avLst/>
              </a:prstGeom>
            </p:spPr>
          </p:pic>
          <p:pic>
            <p:nvPicPr>
              <p:cNvPr id="85" name="グラフィックス 84" descr="歩く 単色塗りつぶし">
                <a:extLst>
                  <a:ext uri="{FF2B5EF4-FFF2-40B4-BE49-F238E27FC236}">
                    <a16:creationId xmlns:a16="http://schemas.microsoft.com/office/drawing/2014/main" id="{2C7BBF54-142F-9441-805E-06EA01804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9086511">
                <a:off x="10148032" y="4652115"/>
                <a:ext cx="236562" cy="236562"/>
              </a:xfrm>
              <a:prstGeom prst="rect">
                <a:avLst/>
              </a:prstGeom>
            </p:spPr>
          </p:pic>
        </p:grp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A2DBEE8C-903A-A24D-A155-25F8B256A5DA}"/>
              </a:ext>
            </a:extLst>
          </p:cNvPr>
          <p:cNvSpPr txBox="1"/>
          <p:nvPr/>
        </p:nvSpPr>
        <p:spPr>
          <a:xfrm>
            <a:off x="190014" y="2185424"/>
            <a:ext cx="2761334" cy="471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検索対象の作品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758DFD36-2796-E644-9701-D984D19D5C25}"/>
              </a:ext>
            </a:extLst>
          </p:cNvPr>
          <p:cNvSpPr txBox="1"/>
          <p:nvPr/>
        </p:nvSpPr>
        <p:spPr>
          <a:xfrm>
            <a:off x="8647617" y="2903044"/>
            <a:ext cx="280863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移動方向が一致する作品を検索・提示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55" name="右矢印 54">
            <a:extLst>
              <a:ext uri="{FF2B5EF4-FFF2-40B4-BE49-F238E27FC236}">
                <a16:creationId xmlns:a16="http://schemas.microsoft.com/office/drawing/2014/main" id="{56D63F68-6ACD-624C-B384-D2C98753CF51}"/>
              </a:ext>
            </a:extLst>
          </p:cNvPr>
          <p:cNvSpPr/>
          <p:nvPr/>
        </p:nvSpPr>
        <p:spPr>
          <a:xfrm>
            <a:off x="5257197" y="1130391"/>
            <a:ext cx="663849" cy="688029"/>
          </a:xfrm>
          <a:prstGeom prst="rightArrow">
            <a:avLst/>
          </a:prstGeom>
          <a:solidFill>
            <a:srgbClr val="CCCACB"/>
          </a:solidFill>
          <a:ln w="254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ADD843C9-AC3A-5740-A76A-67C3D3E3747A}"/>
              </a:ext>
            </a:extLst>
          </p:cNvPr>
          <p:cNvGrpSpPr/>
          <p:nvPr/>
        </p:nvGrpSpPr>
        <p:grpSpPr>
          <a:xfrm>
            <a:off x="5627616" y="447498"/>
            <a:ext cx="3015251" cy="2375965"/>
            <a:chOff x="8380307" y="3052824"/>
            <a:chExt cx="3341476" cy="2561536"/>
          </a:xfrm>
        </p:grpSpPr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CAB44ADF-B335-5540-A02A-3E7A64F35E08}"/>
                </a:ext>
              </a:extLst>
            </p:cNvPr>
            <p:cNvGrpSpPr/>
            <p:nvPr/>
          </p:nvGrpSpPr>
          <p:grpSpPr>
            <a:xfrm>
              <a:off x="9206636" y="3052824"/>
              <a:ext cx="2116996" cy="1692072"/>
              <a:chOff x="9166541" y="3281099"/>
              <a:chExt cx="2116996" cy="1692072"/>
            </a:xfrm>
          </p:grpSpPr>
          <p:pic>
            <p:nvPicPr>
              <p:cNvPr id="69" name="グラフィックス 68" descr="データベース 単色塗りつぶし">
                <a:extLst>
                  <a:ext uri="{FF2B5EF4-FFF2-40B4-BE49-F238E27FC236}">
                    <a16:creationId xmlns:a16="http://schemas.microsoft.com/office/drawing/2014/main" id="{25A1F3A9-B5DA-604E-B76A-159C49E02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66541" y="3851982"/>
                <a:ext cx="1121189" cy="1121189"/>
              </a:xfrm>
              <a:prstGeom prst="rect">
                <a:avLst/>
              </a:prstGeom>
            </p:spPr>
          </p:pic>
          <p:pic>
            <p:nvPicPr>
              <p:cNvPr id="70" name="Picture 2" descr="豆電球のアイコン素材 3 | 商用可の無料(フリー)のアイコン素材をダウンロードできるサイト『icon rainbow』">
                <a:extLst>
                  <a:ext uri="{FF2B5EF4-FFF2-40B4-BE49-F238E27FC236}">
                    <a16:creationId xmlns:a16="http://schemas.microsoft.com/office/drawing/2014/main" id="{2A750D98-D1B0-A64B-8FB6-841FA57FCC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12159" y="3428120"/>
                <a:ext cx="704407" cy="7044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円形吹き出し 70">
                <a:extLst>
                  <a:ext uri="{FF2B5EF4-FFF2-40B4-BE49-F238E27FC236}">
                    <a16:creationId xmlns:a16="http://schemas.microsoft.com/office/drawing/2014/main" id="{48AA4538-3BD3-1345-8138-BF1DA07BCE1B}"/>
                  </a:ext>
                </a:extLst>
              </p:cNvPr>
              <p:cNvSpPr/>
              <p:nvPr/>
            </p:nvSpPr>
            <p:spPr>
              <a:xfrm>
                <a:off x="10245185" y="3281099"/>
                <a:ext cx="1038352" cy="998449"/>
              </a:xfrm>
              <a:prstGeom prst="wedgeEllipseCallout">
                <a:avLst>
                  <a:gd name="adj1" fmla="val -55797"/>
                  <a:gd name="adj2" fmla="val 38632"/>
                </a:avLst>
              </a:prstGeom>
              <a:noFill/>
              <a:ln w="57150" cap="flat">
                <a:solidFill>
                  <a:srgbClr val="000000"/>
                </a:solidFill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5842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endParaRPr>
              </a:p>
            </p:txBody>
          </p:sp>
        </p:grp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D4E65789-2FD0-8C46-849D-60E787B83439}"/>
                </a:ext>
              </a:extLst>
            </p:cNvPr>
            <p:cNvSpPr txBox="1"/>
            <p:nvPr/>
          </p:nvSpPr>
          <p:spPr>
            <a:xfrm>
              <a:off x="8380307" y="4707399"/>
              <a:ext cx="3341476" cy="906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各作品の移動方向</a:t>
              </a:r>
              <a:endPara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のデータセット</a:t>
              </a: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2B05DF53-82B3-124D-989F-99F1F70BEA12}"/>
              </a:ext>
            </a:extLst>
          </p:cNvPr>
          <p:cNvGrpSpPr/>
          <p:nvPr/>
        </p:nvGrpSpPr>
        <p:grpSpPr>
          <a:xfrm>
            <a:off x="6179533" y="4058572"/>
            <a:ext cx="1866454" cy="1526376"/>
            <a:chOff x="4540347" y="3591070"/>
            <a:chExt cx="2068389" cy="1645590"/>
          </a:xfrm>
        </p:grpSpPr>
        <p:pic>
          <p:nvPicPr>
            <p:cNvPr id="63" name="Picture 2" descr="豆電球のアイコン素材 3 | 商用可の無料(フリー)のアイコン素材をダウンロードできるサイト『icon rainbow』">
              <a:extLst>
                <a:ext uri="{FF2B5EF4-FFF2-40B4-BE49-F238E27FC236}">
                  <a16:creationId xmlns:a16="http://schemas.microsoft.com/office/drawing/2014/main" id="{859AC4E0-AC20-1A44-83F5-FA4AEEC81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6100" y="3591070"/>
              <a:ext cx="822796" cy="822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グラフィックス 63" descr="歩く 単色塗りつぶし">
              <a:extLst>
                <a:ext uri="{FF2B5EF4-FFF2-40B4-BE49-F238E27FC236}">
                  <a16:creationId xmlns:a16="http://schemas.microsoft.com/office/drawing/2014/main" id="{45C67321-BDB1-3449-B73F-EEF48D38A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40347" y="4413863"/>
              <a:ext cx="822796" cy="822797"/>
            </a:xfrm>
            <a:prstGeom prst="rect">
              <a:avLst/>
            </a:prstGeom>
          </p:spPr>
        </p:pic>
        <p:pic>
          <p:nvPicPr>
            <p:cNvPr id="65" name="グラフィックス 64" descr="歩く 単色塗りつぶし">
              <a:extLst>
                <a:ext uri="{FF2B5EF4-FFF2-40B4-BE49-F238E27FC236}">
                  <a16:creationId xmlns:a16="http://schemas.microsoft.com/office/drawing/2014/main" id="{3AF99AE5-E9FD-864F-9B47-D5AFE1AFF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5940" y="4408397"/>
              <a:ext cx="822796" cy="822796"/>
            </a:xfrm>
            <a:prstGeom prst="rect">
              <a:avLst/>
            </a:prstGeom>
          </p:spPr>
        </p:pic>
        <p:sp>
          <p:nvSpPr>
            <p:cNvPr id="66" name="右矢印 65">
              <a:extLst>
                <a:ext uri="{FF2B5EF4-FFF2-40B4-BE49-F238E27FC236}">
                  <a16:creationId xmlns:a16="http://schemas.microsoft.com/office/drawing/2014/main" id="{15532951-84CE-5245-B55B-D6FE57450264}"/>
                </a:ext>
              </a:extLst>
            </p:cNvPr>
            <p:cNvSpPr/>
            <p:nvPr/>
          </p:nvSpPr>
          <p:spPr>
            <a:xfrm>
              <a:off x="5381061" y="4589516"/>
              <a:ext cx="478188" cy="460559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58" name="上矢印 57">
            <a:extLst>
              <a:ext uri="{FF2B5EF4-FFF2-40B4-BE49-F238E27FC236}">
                <a16:creationId xmlns:a16="http://schemas.microsoft.com/office/drawing/2014/main" id="{8061EA79-E3C1-F241-A2D5-AA8D001F8D70}"/>
              </a:ext>
            </a:extLst>
          </p:cNvPr>
          <p:cNvSpPr/>
          <p:nvPr/>
        </p:nvSpPr>
        <p:spPr>
          <a:xfrm>
            <a:off x="6777231" y="2937824"/>
            <a:ext cx="753378" cy="713168"/>
          </a:xfrm>
          <a:prstGeom prst="upArrow">
            <a:avLst/>
          </a:prstGeom>
          <a:solidFill>
            <a:srgbClr val="CCCACB"/>
          </a:solidFill>
          <a:ln w="254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pic>
        <p:nvPicPr>
          <p:cNvPr id="105" name="グラフィックス 104" descr="開いたフォルダー 枠線">
            <a:extLst>
              <a:ext uri="{FF2B5EF4-FFF2-40B4-BE49-F238E27FC236}">
                <a16:creationId xmlns:a16="http://schemas.microsoft.com/office/drawing/2014/main" id="{A9DB920B-C9CE-264F-A0E5-02143911B6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1076" y="977023"/>
            <a:ext cx="999209" cy="999209"/>
          </a:xfrm>
          <a:prstGeom prst="rect">
            <a:avLst/>
          </a:prstGeom>
        </p:spPr>
      </p:pic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693DE5AA-D086-984F-997E-A8F36CAE0D6C}"/>
              </a:ext>
            </a:extLst>
          </p:cNvPr>
          <p:cNvSpPr txBox="1"/>
          <p:nvPr/>
        </p:nvSpPr>
        <p:spPr>
          <a:xfrm>
            <a:off x="5803069" y="5742599"/>
            <a:ext cx="261418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キャラクターの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移動方向</a:t>
            </a:r>
            <a:r>
              <a:rPr kumimoji="0" lang="ja-JP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を検出</a:t>
            </a:r>
          </a:p>
        </p:txBody>
      </p:sp>
      <p:pic>
        <p:nvPicPr>
          <p:cNvPr id="116" name="グラフィックス 115" descr="拡大鏡 単色塗りつぶし">
            <a:extLst>
              <a:ext uri="{FF2B5EF4-FFF2-40B4-BE49-F238E27FC236}">
                <a16:creationId xmlns:a16="http://schemas.microsoft.com/office/drawing/2014/main" id="{98BD0A96-5687-084D-9A63-703DE35CB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74793" y="2950026"/>
            <a:ext cx="747292" cy="7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23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B6DF412B-B8EA-164A-8F04-EDEEFC880BC8}"/>
              </a:ext>
            </a:extLst>
          </p:cNvPr>
          <p:cNvGrpSpPr/>
          <p:nvPr/>
        </p:nvGrpSpPr>
        <p:grpSpPr>
          <a:xfrm>
            <a:off x="2269742" y="290053"/>
            <a:ext cx="7652515" cy="8659892"/>
            <a:chOff x="2269742" y="15733"/>
            <a:chExt cx="7652515" cy="8659892"/>
          </a:xfrm>
        </p:grpSpPr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BD181E4B-737C-7949-A9E2-D156AA9A6D39}"/>
                </a:ext>
              </a:extLst>
            </p:cNvPr>
            <p:cNvGrpSpPr/>
            <p:nvPr/>
          </p:nvGrpSpPr>
          <p:grpSpPr>
            <a:xfrm>
              <a:off x="2269742" y="421640"/>
              <a:ext cx="7652515" cy="8253985"/>
              <a:chOff x="2103117" y="92456"/>
              <a:chExt cx="7652515" cy="8253985"/>
            </a:xfrm>
          </p:grpSpPr>
          <p:pic>
            <p:nvPicPr>
              <p:cNvPr id="17" name="図 16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E286ABC0-47F0-D74D-9FF2-27FB3201D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03120" y="92456"/>
                <a:ext cx="3826256" cy="2733040"/>
              </a:xfrm>
              <a:prstGeom prst="rect">
                <a:avLst/>
              </a:prstGeom>
            </p:spPr>
          </p:pic>
          <p:pic>
            <p:nvPicPr>
              <p:cNvPr id="19" name="図 18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B8227C13-0E11-ED42-8F8B-68E94203D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9376" y="110744"/>
                <a:ext cx="3826256" cy="2733040"/>
              </a:xfrm>
              <a:prstGeom prst="rect">
                <a:avLst/>
              </a:prstGeom>
            </p:spPr>
          </p:pic>
          <p:pic>
            <p:nvPicPr>
              <p:cNvPr id="22" name="図 21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2ADD5C2B-E6E3-E54F-AADD-8AED862B0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3117" y="2843784"/>
                <a:ext cx="3826257" cy="2733041"/>
              </a:xfrm>
              <a:prstGeom prst="rect">
                <a:avLst/>
              </a:prstGeom>
            </p:spPr>
          </p:pic>
          <p:pic>
            <p:nvPicPr>
              <p:cNvPr id="24" name="図 23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EB43EFEE-EE02-7B47-A4A3-022FCD81E4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9375" y="2843784"/>
                <a:ext cx="3826257" cy="2733041"/>
              </a:xfrm>
              <a:prstGeom prst="rect">
                <a:avLst/>
              </a:prstGeom>
            </p:spPr>
          </p:pic>
          <p:pic>
            <p:nvPicPr>
              <p:cNvPr id="26" name="図 25" descr="グラフ, 折れ線グラフ, ヒストグラム&#10;&#10;自動的に生成された説明">
                <a:extLst>
                  <a:ext uri="{FF2B5EF4-FFF2-40B4-BE49-F238E27FC236}">
                    <a16:creationId xmlns:a16="http://schemas.microsoft.com/office/drawing/2014/main" id="{71C2D845-4F26-7C4A-A1BB-E1B0EED05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03117" y="5613400"/>
                <a:ext cx="3826257" cy="2733041"/>
              </a:xfrm>
              <a:prstGeom prst="rect">
                <a:avLst/>
              </a:prstGeom>
            </p:spPr>
          </p:pic>
          <p:pic>
            <p:nvPicPr>
              <p:cNvPr id="28" name="図 27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8F934906-1ABE-2447-B726-954A5D255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9376" y="5595113"/>
                <a:ext cx="3826256" cy="2733040"/>
              </a:xfrm>
              <a:prstGeom prst="rect">
                <a:avLst/>
              </a:prstGeom>
            </p:spPr>
          </p:pic>
        </p:grp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8940E1A7-65E6-4E4D-9ABA-FD359DA7D7D1}"/>
                </a:ext>
              </a:extLst>
            </p:cNvPr>
            <p:cNvSpPr txBox="1"/>
            <p:nvPr/>
          </p:nvSpPr>
          <p:spPr>
            <a:xfrm>
              <a:off x="5195752" y="15733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クラスタ数：３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6145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4B1D4E24-2E63-AE4C-9C7B-EC7A6453777B}"/>
              </a:ext>
            </a:extLst>
          </p:cNvPr>
          <p:cNvGrpSpPr/>
          <p:nvPr/>
        </p:nvGrpSpPr>
        <p:grpSpPr>
          <a:xfrm>
            <a:off x="2177790" y="290053"/>
            <a:ext cx="7836413" cy="10666492"/>
            <a:chOff x="2177790" y="290053"/>
            <a:chExt cx="7836413" cy="10666492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8A314CD-6C41-6543-B155-7A10BDBD0D3E}"/>
                </a:ext>
              </a:extLst>
            </p:cNvPr>
            <p:cNvSpPr txBox="1"/>
            <p:nvPr/>
          </p:nvSpPr>
          <p:spPr>
            <a:xfrm>
              <a:off x="5195752" y="290053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クラスタ数：４</a:t>
              </a:r>
              <a:endParaRPr kumimoji="1" lang="ja-JP" altLang="en-US"/>
            </a:p>
          </p:txBody>
        </p: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A8E24A3F-CAF2-114C-BDEC-9A59A2547E62}"/>
                </a:ext>
              </a:extLst>
            </p:cNvPr>
            <p:cNvGrpSpPr/>
            <p:nvPr/>
          </p:nvGrpSpPr>
          <p:grpSpPr>
            <a:xfrm>
              <a:off x="2177793" y="474719"/>
              <a:ext cx="7836409" cy="2733041"/>
              <a:chOff x="2340863" y="564574"/>
              <a:chExt cx="7836409" cy="2733041"/>
            </a:xfrm>
          </p:grpSpPr>
          <p:pic>
            <p:nvPicPr>
              <p:cNvPr id="7" name="図 6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2C742F6-0E01-9849-9BAA-7D969FFE7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40863" y="564574"/>
                <a:ext cx="4099562" cy="2733041"/>
              </a:xfrm>
              <a:prstGeom prst="rect">
                <a:avLst/>
              </a:prstGeom>
            </p:spPr>
          </p:pic>
          <p:pic>
            <p:nvPicPr>
              <p:cNvPr id="10" name="図 9" descr="テキスト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125E101-DCBA-E240-8F82-4230E2A2F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7710" y="564574"/>
                <a:ext cx="4099562" cy="2733041"/>
              </a:xfrm>
              <a:prstGeom prst="rect">
                <a:avLst/>
              </a:prstGeom>
            </p:spPr>
          </p:pic>
        </p:grpSp>
        <p:pic>
          <p:nvPicPr>
            <p:cNvPr id="13" name="図 12" descr="ヒストグラム&#10;&#10;中程度の精度で自動的に生成された説明">
              <a:extLst>
                <a:ext uri="{FF2B5EF4-FFF2-40B4-BE49-F238E27FC236}">
                  <a16:creationId xmlns:a16="http://schemas.microsoft.com/office/drawing/2014/main" id="{442FCEAF-5650-214A-BE7D-688F29EC8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7793" y="3050033"/>
              <a:ext cx="4099563" cy="2733042"/>
            </a:xfrm>
            <a:prstGeom prst="rect">
              <a:avLst/>
            </a:prstGeom>
          </p:spPr>
        </p:pic>
        <p:pic>
          <p:nvPicPr>
            <p:cNvPr id="15" name="図 14" descr="テキスト が含まれている画像&#10;&#10;自動的に生成された説明">
              <a:extLst>
                <a:ext uri="{FF2B5EF4-FFF2-40B4-BE49-F238E27FC236}">
                  <a16:creationId xmlns:a16="http://schemas.microsoft.com/office/drawing/2014/main" id="{8D0FEDAA-F0F8-3446-A795-0D6704C28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4640" y="3050032"/>
              <a:ext cx="4099563" cy="2733042"/>
            </a:xfrm>
            <a:prstGeom prst="rect">
              <a:avLst/>
            </a:prstGeom>
          </p:spPr>
        </p:pic>
        <p:pic>
          <p:nvPicPr>
            <p:cNvPr id="17" name="図 16" descr="グラフ, 折れ線グラフ, ヒストグラム&#10;&#10;自動的に生成された説明">
              <a:extLst>
                <a:ext uri="{FF2B5EF4-FFF2-40B4-BE49-F238E27FC236}">
                  <a16:creationId xmlns:a16="http://schemas.microsoft.com/office/drawing/2014/main" id="{86D9E92E-E410-C74C-9C6C-A3B1DA75B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77790" y="5636769"/>
              <a:ext cx="4099565" cy="2733043"/>
            </a:xfrm>
            <a:prstGeom prst="rect">
              <a:avLst/>
            </a:prstGeom>
          </p:spPr>
        </p:pic>
        <p:pic>
          <p:nvPicPr>
            <p:cNvPr id="19" name="図 18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E7F00971-7DE3-EF4E-B26A-8863C0D1E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4640" y="5636768"/>
              <a:ext cx="4099562" cy="2733041"/>
            </a:xfrm>
            <a:prstGeom prst="rect">
              <a:avLst/>
            </a:prstGeom>
          </p:spPr>
        </p:pic>
        <p:pic>
          <p:nvPicPr>
            <p:cNvPr id="21" name="図 20" descr="櫛 が含まれている画像&#10;&#10;自動的に生成された説明">
              <a:extLst>
                <a:ext uri="{FF2B5EF4-FFF2-40B4-BE49-F238E27FC236}">
                  <a16:creationId xmlns:a16="http://schemas.microsoft.com/office/drawing/2014/main" id="{9D24EE43-DB43-6C48-BF29-41132AD4E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77790" y="8223502"/>
              <a:ext cx="4099565" cy="2733043"/>
            </a:xfrm>
            <a:prstGeom prst="rect">
              <a:avLst/>
            </a:prstGeom>
          </p:spPr>
        </p:pic>
        <p:pic>
          <p:nvPicPr>
            <p:cNvPr id="23" name="図 22" descr="会社名 が含まれている画像&#10;&#10;自動的に生成された説明">
              <a:extLst>
                <a:ext uri="{FF2B5EF4-FFF2-40B4-BE49-F238E27FC236}">
                  <a16:creationId xmlns:a16="http://schemas.microsoft.com/office/drawing/2014/main" id="{C6906AC4-186C-764A-B7FC-1E75A803E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14636" y="8223501"/>
              <a:ext cx="4099566" cy="2733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6296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F61A6943-51F3-624D-A969-CC9EE56DC808}"/>
              </a:ext>
            </a:extLst>
          </p:cNvPr>
          <p:cNvGrpSpPr/>
          <p:nvPr/>
        </p:nvGrpSpPr>
        <p:grpSpPr>
          <a:xfrm>
            <a:off x="2169811" y="290053"/>
            <a:ext cx="7974453" cy="13212034"/>
            <a:chOff x="2169811" y="290053"/>
            <a:chExt cx="7974453" cy="13212034"/>
          </a:xfrm>
        </p:grpSpPr>
        <p:pic>
          <p:nvPicPr>
            <p:cNvPr id="9" name="図 8" descr="グラフ&#10;&#10;自動的に生成された説明">
              <a:extLst>
                <a:ext uri="{FF2B5EF4-FFF2-40B4-BE49-F238E27FC236}">
                  <a16:creationId xmlns:a16="http://schemas.microsoft.com/office/drawing/2014/main" id="{D99C8D34-6058-DB49-9F34-8A571241F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3118" y="474719"/>
              <a:ext cx="4099562" cy="2733041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38E7DE1-D71E-9A4C-ADB6-298A3A3EBC3B}"/>
                </a:ext>
              </a:extLst>
            </p:cNvPr>
            <p:cNvSpPr txBox="1"/>
            <p:nvPr/>
          </p:nvSpPr>
          <p:spPr>
            <a:xfrm>
              <a:off x="5195752" y="290053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クラスタ数：</a:t>
              </a:r>
              <a:r>
                <a:rPr lang="en-US" altLang="ja-JP" dirty="0"/>
                <a:t>5</a:t>
              </a:r>
              <a:endParaRPr kumimoji="1" lang="ja-JP" altLang="en-US"/>
            </a:p>
          </p:txBody>
        </p:sp>
        <p:pic>
          <p:nvPicPr>
            <p:cNvPr id="11" name="図 10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C4F792D2-E77D-2E4B-A4F2-DB40726FB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4702" y="474718"/>
              <a:ext cx="4099562" cy="2733041"/>
            </a:xfrm>
            <a:prstGeom prst="rect">
              <a:avLst/>
            </a:prstGeom>
          </p:spPr>
        </p:pic>
        <p:pic>
          <p:nvPicPr>
            <p:cNvPr id="13" name="図 12" descr="ダイアグラム&#10;&#10;中程度の精度で自動的に生成された説明">
              <a:extLst>
                <a:ext uri="{FF2B5EF4-FFF2-40B4-BE49-F238E27FC236}">
                  <a16:creationId xmlns:a16="http://schemas.microsoft.com/office/drawing/2014/main" id="{AF514B74-81F8-B24B-937A-3B4644A14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723" y="3057006"/>
              <a:ext cx="4099563" cy="2733042"/>
            </a:xfrm>
            <a:prstGeom prst="rect">
              <a:avLst/>
            </a:prstGeom>
          </p:spPr>
        </p:pic>
        <p:pic>
          <p:nvPicPr>
            <p:cNvPr id="15" name="図 14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393039EC-3736-0646-9138-1EE1B05A8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4701" y="3057006"/>
              <a:ext cx="4099563" cy="2733042"/>
            </a:xfrm>
            <a:prstGeom prst="rect">
              <a:avLst/>
            </a:prstGeom>
          </p:spPr>
        </p:pic>
        <p:pic>
          <p:nvPicPr>
            <p:cNvPr id="17" name="図 16" descr="グラフ が含まれている画像&#10;&#10;自動的に生成された説明">
              <a:extLst>
                <a:ext uri="{FF2B5EF4-FFF2-40B4-BE49-F238E27FC236}">
                  <a16:creationId xmlns:a16="http://schemas.microsoft.com/office/drawing/2014/main" id="{B6E1BAFB-82AF-7B48-A8E5-F0B18F9A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3280" y="5639293"/>
              <a:ext cx="4099563" cy="2733042"/>
            </a:xfrm>
            <a:prstGeom prst="rect">
              <a:avLst/>
            </a:prstGeom>
          </p:spPr>
        </p:pic>
        <p:pic>
          <p:nvPicPr>
            <p:cNvPr id="19" name="図 18" descr="ロゴ, 会社名&#10;&#10;自動的に生成された説明">
              <a:extLst>
                <a:ext uri="{FF2B5EF4-FFF2-40B4-BE49-F238E27FC236}">
                  <a16:creationId xmlns:a16="http://schemas.microsoft.com/office/drawing/2014/main" id="{23CAB13C-FFAA-8F46-8CFD-CEDB601F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1562" y="5639292"/>
              <a:ext cx="4099562" cy="2733041"/>
            </a:xfrm>
            <a:prstGeom prst="rect">
              <a:avLst/>
            </a:prstGeom>
          </p:spPr>
        </p:pic>
        <p:pic>
          <p:nvPicPr>
            <p:cNvPr id="21" name="図 20" descr="グラフ, 折れ線グラフ, ヒストグラム&#10;&#10;自動的に生成された説明">
              <a:extLst>
                <a:ext uri="{FF2B5EF4-FFF2-40B4-BE49-F238E27FC236}">
                  <a16:creationId xmlns:a16="http://schemas.microsoft.com/office/drawing/2014/main" id="{C55294D2-AFCE-0F4A-87A8-DA6B0A73D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73117" y="8187669"/>
              <a:ext cx="4099565" cy="2733043"/>
            </a:xfrm>
            <a:prstGeom prst="rect">
              <a:avLst/>
            </a:prstGeom>
          </p:spPr>
        </p:pic>
        <p:pic>
          <p:nvPicPr>
            <p:cNvPr id="23" name="図 22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3445295F-6625-A648-A988-3A486737B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38420" y="8186757"/>
              <a:ext cx="4099562" cy="2733041"/>
            </a:xfrm>
            <a:prstGeom prst="rect">
              <a:avLst/>
            </a:prstGeom>
          </p:spPr>
        </p:pic>
        <p:pic>
          <p:nvPicPr>
            <p:cNvPr id="25" name="図 24" descr="ヒストグラム が含まれている画像&#10;&#10;自動的に生成された説明">
              <a:extLst>
                <a:ext uri="{FF2B5EF4-FFF2-40B4-BE49-F238E27FC236}">
                  <a16:creationId xmlns:a16="http://schemas.microsoft.com/office/drawing/2014/main" id="{A1BEC337-9EE5-A24F-8278-CD8DABB49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69811" y="10769044"/>
              <a:ext cx="4099565" cy="2733043"/>
            </a:xfrm>
            <a:prstGeom prst="rect">
              <a:avLst/>
            </a:prstGeom>
          </p:spPr>
        </p:pic>
        <p:pic>
          <p:nvPicPr>
            <p:cNvPr id="27" name="図 26" descr="ヒストグラム&#10;&#10;自動的に生成された説明">
              <a:extLst>
                <a:ext uri="{FF2B5EF4-FFF2-40B4-BE49-F238E27FC236}">
                  <a16:creationId xmlns:a16="http://schemas.microsoft.com/office/drawing/2014/main" id="{3E0F5B7C-2403-1048-82A4-FFB4E8A65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38419" y="10769044"/>
              <a:ext cx="4099565" cy="2733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1846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9F79060D-3E49-0A4A-8D87-29648D885F37}"/>
              </a:ext>
            </a:extLst>
          </p:cNvPr>
          <p:cNvGrpSpPr/>
          <p:nvPr/>
        </p:nvGrpSpPr>
        <p:grpSpPr>
          <a:xfrm>
            <a:off x="1113531" y="427254"/>
            <a:ext cx="7893169" cy="6100061"/>
            <a:chOff x="1113531" y="427254"/>
            <a:chExt cx="7893169" cy="6100061"/>
          </a:xfrm>
        </p:grpSpPr>
        <p:cxnSp>
          <p:nvCxnSpPr>
            <p:cNvPr id="91" name="カギ線コネクタ 90">
              <a:extLst>
                <a:ext uri="{FF2B5EF4-FFF2-40B4-BE49-F238E27FC236}">
                  <a16:creationId xmlns:a16="http://schemas.microsoft.com/office/drawing/2014/main" id="{E10AC1BC-4F6A-D14B-9BB7-99A9B450788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rot="10800000" flipV="1">
              <a:off x="3231161" y="3254263"/>
              <a:ext cx="4040655" cy="2801356"/>
            </a:xfrm>
            <a:prstGeom prst="bentConnector3">
              <a:avLst>
                <a:gd name="adj1" fmla="val -1007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 descr="動画再生 アイコン | フリー素材 ブログ">
              <a:extLst>
                <a:ext uri="{FF2B5EF4-FFF2-40B4-BE49-F238E27FC236}">
                  <a16:creationId xmlns:a16="http://schemas.microsoft.com/office/drawing/2014/main" id="{B81E9A2C-3DE6-8643-92FD-E3613FCDDE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87" t="33432" r="33886" b="37426"/>
            <a:stretch/>
          </p:blipFill>
          <p:spPr bwMode="auto">
            <a:xfrm>
              <a:off x="2208270" y="1046636"/>
              <a:ext cx="1078628" cy="78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動画再生 アイコン | フリー素材 ブログ">
              <a:extLst>
                <a:ext uri="{FF2B5EF4-FFF2-40B4-BE49-F238E27FC236}">
                  <a16:creationId xmlns:a16="http://schemas.microsoft.com/office/drawing/2014/main" id="{C4A9CAB6-AA80-7641-AAAC-BE2BEDEC73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87" t="33432" r="33886" b="37426"/>
            <a:stretch/>
          </p:blipFill>
          <p:spPr bwMode="auto">
            <a:xfrm>
              <a:off x="2208270" y="1955950"/>
              <a:ext cx="1078628" cy="78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動画再生 アイコン | フリー素材 ブログ">
              <a:extLst>
                <a:ext uri="{FF2B5EF4-FFF2-40B4-BE49-F238E27FC236}">
                  <a16:creationId xmlns:a16="http://schemas.microsoft.com/office/drawing/2014/main" id="{0E53701B-1894-1749-8FD8-D55DDCA78E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87" t="33432" r="33886" b="37426"/>
            <a:stretch/>
          </p:blipFill>
          <p:spPr bwMode="auto">
            <a:xfrm>
              <a:off x="2208270" y="2865264"/>
              <a:ext cx="1078628" cy="78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5DAD05D8-3578-2F4F-8C76-56B20A066AAB}"/>
                </a:ext>
              </a:extLst>
            </p:cNvPr>
            <p:cNvGrpSpPr/>
            <p:nvPr/>
          </p:nvGrpSpPr>
          <p:grpSpPr>
            <a:xfrm>
              <a:off x="3680204" y="849141"/>
              <a:ext cx="2246078" cy="1177151"/>
              <a:chOff x="3244781" y="849141"/>
              <a:chExt cx="2246078" cy="1177151"/>
            </a:xfrm>
          </p:grpSpPr>
          <p:pic>
            <p:nvPicPr>
              <p:cNvPr id="11" name="グラフィックス 10" descr="フィルム ストリップ 枠線">
                <a:extLst>
                  <a:ext uri="{FF2B5EF4-FFF2-40B4-BE49-F238E27FC236}">
                    <a16:creationId xmlns:a16="http://schemas.microsoft.com/office/drawing/2014/main" id="{8E41B2EB-646E-DF45-8F8D-07D1DD596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3779244" y="314678"/>
                <a:ext cx="1177151" cy="2246078"/>
              </a:xfrm>
              <a:prstGeom prst="rect">
                <a:avLst/>
              </a:prstGeom>
            </p:spPr>
          </p:pic>
          <p:pic>
            <p:nvPicPr>
              <p:cNvPr id="14" name="グラフィックス 13" descr="歩く 単色塗りつぶし">
                <a:extLst>
                  <a:ext uri="{FF2B5EF4-FFF2-40B4-BE49-F238E27FC236}">
                    <a16:creationId xmlns:a16="http://schemas.microsoft.com/office/drawing/2014/main" id="{2EDFC757-70E2-3346-BD2A-A7A58D34A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01055" y="1223752"/>
                <a:ext cx="427930" cy="427930"/>
              </a:xfrm>
              <a:prstGeom prst="rect">
                <a:avLst/>
              </a:prstGeom>
            </p:spPr>
          </p:pic>
          <p:pic>
            <p:nvPicPr>
              <p:cNvPr id="16" name="グラフィックス 15" descr="歩く 単色塗りつぶし">
                <a:extLst>
                  <a:ext uri="{FF2B5EF4-FFF2-40B4-BE49-F238E27FC236}">
                    <a16:creationId xmlns:a16="http://schemas.microsoft.com/office/drawing/2014/main" id="{2DFD7EE3-E304-074B-934E-A22994606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153851" y="1223752"/>
                <a:ext cx="427930" cy="427930"/>
              </a:xfrm>
              <a:prstGeom prst="rect">
                <a:avLst/>
              </a:prstGeom>
            </p:spPr>
          </p:pic>
          <p:pic>
            <p:nvPicPr>
              <p:cNvPr id="17" name="グラフィックス 16" descr="歩く 単色塗りつぶし">
                <a:extLst>
                  <a:ext uri="{FF2B5EF4-FFF2-40B4-BE49-F238E27FC236}">
                    <a16:creationId xmlns:a16="http://schemas.microsoft.com/office/drawing/2014/main" id="{4526B630-CBC9-994B-A401-FE79E9995A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23133" y="1223752"/>
                <a:ext cx="427930" cy="427930"/>
              </a:xfrm>
              <a:prstGeom prst="rect">
                <a:avLst/>
              </a:prstGeom>
            </p:spPr>
          </p:pic>
        </p:grp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CC2238C9-133B-214E-A561-BBE51958F6D3}"/>
                </a:ext>
              </a:extLst>
            </p:cNvPr>
            <p:cNvGrpSpPr/>
            <p:nvPr/>
          </p:nvGrpSpPr>
          <p:grpSpPr>
            <a:xfrm>
              <a:off x="3680203" y="1758455"/>
              <a:ext cx="2246078" cy="1177151"/>
              <a:chOff x="3244780" y="1758455"/>
              <a:chExt cx="2246078" cy="1177151"/>
            </a:xfrm>
          </p:grpSpPr>
          <p:pic>
            <p:nvPicPr>
              <p:cNvPr id="12" name="グラフィックス 11" descr="フィルム ストリップ 枠線">
                <a:extLst>
                  <a:ext uri="{FF2B5EF4-FFF2-40B4-BE49-F238E27FC236}">
                    <a16:creationId xmlns:a16="http://schemas.microsoft.com/office/drawing/2014/main" id="{E9F094DB-BB1C-D04B-941E-B95C747BB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3779243" y="1223992"/>
                <a:ext cx="1177151" cy="2246078"/>
              </a:xfrm>
              <a:prstGeom prst="rect">
                <a:avLst/>
              </a:prstGeom>
            </p:spPr>
          </p:pic>
          <p:pic>
            <p:nvPicPr>
              <p:cNvPr id="18" name="グラフィックス 17" descr="歩く 単色塗りつぶし">
                <a:extLst>
                  <a:ext uri="{FF2B5EF4-FFF2-40B4-BE49-F238E27FC236}">
                    <a16:creationId xmlns:a16="http://schemas.microsoft.com/office/drawing/2014/main" id="{5270B03C-C5A4-214D-B249-A60B2CA52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20111838">
                <a:off x="3429687" y="2224917"/>
                <a:ext cx="343149" cy="343149"/>
              </a:xfrm>
              <a:prstGeom prst="rect">
                <a:avLst/>
              </a:prstGeom>
            </p:spPr>
          </p:pic>
          <p:pic>
            <p:nvPicPr>
              <p:cNvPr id="20" name="グラフィックス 19" descr="歩く 単色塗りつぶし">
                <a:extLst>
                  <a:ext uri="{FF2B5EF4-FFF2-40B4-BE49-F238E27FC236}">
                    <a16:creationId xmlns:a16="http://schemas.microsoft.com/office/drawing/2014/main" id="{BED417F4-6A7A-1F44-B825-E4DAAA59A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6200000">
                <a:off x="4196241" y="2175456"/>
                <a:ext cx="343149" cy="343149"/>
              </a:xfrm>
              <a:prstGeom prst="rect">
                <a:avLst/>
              </a:prstGeom>
            </p:spPr>
          </p:pic>
          <p:pic>
            <p:nvPicPr>
              <p:cNvPr id="21" name="グラフィックス 20" descr="歩く 単色塗りつぶし">
                <a:extLst>
                  <a:ext uri="{FF2B5EF4-FFF2-40B4-BE49-F238E27FC236}">
                    <a16:creationId xmlns:a16="http://schemas.microsoft.com/office/drawing/2014/main" id="{6697560D-C605-7148-966C-4B609AF28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2194635">
                <a:off x="4965524" y="2114397"/>
                <a:ext cx="343149" cy="343149"/>
              </a:xfrm>
              <a:prstGeom prst="rect">
                <a:avLst/>
              </a:prstGeom>
            </p:spPr>
          </p:pic>
        </p:grp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61075BC7-F8F3-914F-A996-0A151480E07D}"/>
                </a:ext>
              </a:extLst>
            </p:cNvPr>
            <p:cNvGrpSpPr/>
            <p:nvPr/>
          </p:nvGrpSpPr>
          <p:grpSpPr>
            <a:xfrm>
              <a:off x="3680201" y="2667769"/>
              <a:ext cx="2246078" cy="1177151"/>
              <a:chOff x="3244778" y="2667769"/>
              <a:chExt cx="2246078" cy="1177151"/>
            </a:xfrm>
          </p:grpSpPr>
          <p:pic>
            <p:nvPicPr>
              <p:cNvPr id="13" name="グラフィックス 12" descr="フィルム ストリップ 枠線">
                <a:extLst>
                  <a:ext uri="{FF2B5EF4-FFF2-40B4-BE49-F238E27FC236}">
                    <a16:creationId xmlns:a16="http://schemas.microsoft.com/office/drawing/2014/main" id="{A4EB1BED-A51F-7548-A8D4-BAFA0CD4D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3779241" y="2133306"/>
                <a:ext cx="1177151" cy="2246078"/>
              </a:xfrm>
              <a:prstGeom prst="rect">
                <a:avLst/>
              </a:prstGeom>
            </p:spPr>
          </p:pic>
          <p:pic>
            <p:nvPicPr>
              <p:cNvPr id="25" name="グラフィックス 24" descr="歩く 単色塗りつぶし">
                <a:extLst>
                  <a:ext uri="{FF2B5EF4-FFF2-40B4-BE49-F238E27FC236}">
                    <a16:creationId xmlns:a16="http://schemas.microsoft.com/office/drawing/2014/main" id="{DAAF095D-DD44-E047-984E-9E64AAE5B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3753014" y="3187519"/>
                <a:ext cx="329013" cy="293268"/>
              </a:xfrm>
              <a:prstGeom prst="rect">
                <a:avLst/>
              </a:prstGeom>
            </p:spPr>
          </p:pic>
          <p:pic>
            <p:nvPicPr>
              <p:cNvPr id="26" name="グラフィックス 25" descr="歩く 単色塗りつぶし">
                <a:extLst>
                  <a:ext uri="{FF2B5EF4-FFF2-40B4-BE49-F238E27FC236}">
                    <a16:creationId xmlns:a16="http://schemas.microsoft.com/office/drawing/2014/main" id="{0FFF9C61-5542-6845-AE15-E33CB95EE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4210377" y="3117662"/>
                <a:ext cx="329013" cy="293268"/>
              </a:xfrm>
              <a:prstGeom prst="rect">
                <a:avLst/>
              </a:prstGeom>
            </p:spPr>
          </p:pic>
          <p:pic>
            <p:nvPicPr>
              <p:cNvPr id="27" name="グラフィックス 26" descr="歩く 単色塗りつぶし">
                <a:extLst>
                  <a:ext uri="{FF2B5EF4-FFF2-40B4-BE49-F238E27FC236}">
                    <a16:creationId xmlns:a16="http://schemas.microsoft.com/office/drawing/2014/main" id="{C65A1D0B-F892-4245-8443-E852A836F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4668674" y="3006174"/>
                <a:ext cx="329013" cy="293268"/>
              </a:xfrm>
              <a:prstGeom prst="rect">
                <a:avLst/>
              </a:prstGeom>
            </p:spPr>
          </p:pic>
        </p:grpSp>
        <p:pic>
          <p:nvPicPr>
            <p:cNvPr id="31" name="グラフィックス 30" descr="ドキュメント 単色塗りつぶし">
              <a:extLst>
                <a:ext uri="{FF2B5EF4-FFF2-40B4-BE49-F238E27FC236}">
                  <a16:creationId xmlns:a16="http://schemas.microsoft.com/office/drawing/2014/main" id="{0D9127F8-9CED-6F44-99AB-59D65BA0C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62576" y="1022472"/>
              <a:ext cx="827502" cy="827502"/>
            </a:xfrm>
            <a:prstGeom prst="rect">
              <a:avLst/>
            </a:prstGeom>
          </p:spPr>
        </p:pic>
        <p:pic>
          <p:nvPicPr>
            <p:cNvPr id="34" name="グラフィックス 33" descr="ドキュメント 単色塗りつぶし">
              <a:extLst>
                <a:ext uri="{FF2B5EF4-FFF2-40B4-BE49-F238E27FC236}">
                  <a16:creationId xmlns:a16="http://schemas.microsoft.com/office/drawing/2014/main" id="{38F38142-DC76-3B47-856B-6558285C1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62576" y="1913941"/>
              <a:ext cx="827502" cy="827502"/>
            </a:xfrm>
            <a:prstGeom prst="rect">
              <a:avLst/>
            </a:prstGeom>
          </p:spPr>
        </p:pic>
        <p:pic>
          <p:nvPicPr>
            <p:cNvPr id="35" name="グラフィックス 34" descr="ドキュメント 単色塗りつぶし">
              <a:extLst>
                <a:ext uri="{FF2B5EF4-FFF2-40B4-BE49-F238E27FC236}">
                  <a16:creationId xmlns:a16="http://schemas.microsoft.com/office/drawing/2014/main" id="{9346076E-AC40-0D48-862F-22779502E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57072" y="2840512"/>
              <a:ext cx="827502" cy="827502"/>
            </a:xfrm>
            <a:prstGeom prst="rect">
              <a:avLst/>
            </a:prstGeom>
          </p:spPr>
        </p:pic>
        <p:pic>
          <p:nvPicPr>
            <p:cNvPr id="37" name="Picture 2" descr="動画再生 アイコン | フリー素材 ブログ">
              <a:extLst>
                <a:ext uri="{FF2B5EF4-FFF2-40B4-BE49-F238E27FC236}">
                  <a16:creationId xmlns:a16="http://schemas.microsoft.com/office/drawing/2014/main" id="{07430ABA-F1A2-4848-A3E8-9A7522D2FF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87" t="33432" r="33886" b="37426"/>
            <a:stretch/>
          </p:blipFill>
          <p:spPr bwMode="auto">
            <a:xfrm>
              <a:off x="2208270" y="4695557"/>
              <a:ext cx="1078628" cy="782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A511A1C3-2C1F-EE49-9614-9B5ED351CA43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31" y="4498063"/>
              <a:ext cx="7290240" cy="0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EC5CE55C-3281-0F4B-A9BC-AA91211CB3AD}"/>
                </a:ext>
              </a:extLst>
            </p:cNvPr>
            <p:cNvGrpSpPr/>
            <p:nvPr/>
          </p:nvGrpSpPr>
          <p:grpSpPr>
            <a:xfrm>
              <a:off x="3672753" y="4492455"/>
              <a:ext cx="2246078" cy="1177151"/>
              <a:chOff x="3251844" y="3839313"/>
              <a:chExt cx="2246078" cy="1177151"/>
            </a:xfrm>
          </p:grpSpPr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64345E4F-0757-4F47-B09C-21EFA6D2CAA6}"/>
                  </a:ext>
                </a:extLst>
              </p:cNvPr>
              <p:cNvGrpSpPr/>
              <p:nvPr/>
            </p:nvGrpSpPr>
            <p:grpSpPr>
              <a:xfrm flipH="1">
                <a:off x="4740226" y="4136163"/>
                <a:ext cx="284785" cy="364134"/>
                <a:chOff x="3003120" y="4907438"/>
                <a:chExt cx="712221" cy="914400"/>
              </a:xfrm>
            </p:grpSpPr>
            <p:pic>
              <p:nvPicPr>
                <p:cNvPr id="55" name="グラフィックス 54" descr="競争 単色塗りつぶし">
                  <a:extLst>
                    <a:ext uri="{FF2B5EF4-FFF2-40B4-BE49-F238E27FC236}">
                      <a16:creationId xmlns:a16="http://schemas.microsoft.com/office/drawing/2014/main" id="{B885935C-508F-E143-81C1-28C1D49AF8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r="24462"/>
                <a:stretch/>
              </p:blipFill>
              <p:spPr>
                <a:xfrm>
                  <a:off x="3003120" y="4907438"/>
                  <a:ext cx="690719" cy="914400"/>
                </a:xfrm>
                <a:prstGeom prst="rect">
                  <a:avLst/>
                </a:prstGeom>
              </p:spPr>
            </p:pic>
            <p:sp>
              <p:nvSpPr>
                <p:cNvPr id="56" name="三角形 55">
                  <a:extLst>
                    <a:ext uri="{FF2B5EF4-FFF2-40B4-BE49-F238E27FC236}">
                      <a16:creationId xmlns:a16="http://schemas.microsoft.com/office/drawing/2014/main" id="{4C725999-0712-6441-9D9A-9FFF5AA02D4B}"/>
                    </a:ext>
                  </a:extLst>
                </p:cNvPr>
                <p:cNvSpPr/>
                <p:nvPr/>
              </p:nvSpPr>
              <p:spPr>
                <a:xfrm rot="16200000">
                  <a:off x="3530024" y="5299314"/>
                  <a:ext cx="239988" cy="13064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43" name="グラフィックス 42" descr="フィルム ストリップ 枠線">
                <a:extLst>
                  <a:ext uri="{FF2B5EF4-FFF2-40B4-BE49-F238E27FC236}">
                    <a16:creationId xmlns:a16="http://schemas.microsoft.com/office/drawing/2014/main" id="{90A00956-091C-F44C-93B9-0BB23399C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3786307" y="3304850"/>
                <a:ext cx="1177151" cy="2246078"/>
              </a:xfrm>
              <a:prstGeom prst="rect">
                <a:avLst/>
              </a:prstGeom>
            </p:spPr>
          </p:pic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3F71163D-4EE6-0E47-B04F-9DBB8D9F9236}"/>
                  </a:ext>
                </a:extLst>
              </p:cNvPr>
              <p:cNvGrpSpPr/>
              <p:nvPr/>
            </p:nvGrpSpPr>
            <p:grpSpPr>
              <a:xfrm flipH="1">
                <a:off x="3753014" y="4374673"/>
                <a:ext cx="284785" cy="364134"/>
                <a:chOff x="3003120" y="4907438"/>
                <a:chExt cx="712221" cy="914400"/>
              </a:xfrm>
            </p:grpSpPr>
            <p:pic>
              <p:nvPicPr>
                <p:cNvPr id="41" name="グラフィックス 40" descr="競争 単色塗りつぶし">
                  <a:extLst>
                    <a:ext uri="{FF2B5EF4-FFF2-40B4-BE49-F238E27FC236}">
                      <a16:creationId xmlns:a16="http://schemas.microsoft.com/office/drawing/2014/main" id="{A04EC978-4B89-3C42-8C45-C8FFB25AC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r="24462"/>
                <a:stretch/>
              </p:blipFill>
              <p:spPr>
                <a:xfrm>
                  <a:off x="3003120" y="4907438"/>
                  <a:ext cx="690719" cy="914400"/>
                </a:xfrm>
                <a:prstGeom prst="rect">
                  <a:avLst/>
                </a:prstGeom>
              </p:spPr>
            </p:pic>
            <p:sp>
              <p:nvSpPr>
                <p:cNvPr id="47" name="三角形 46">
                  <a:extLst>
                    <a:ext uri="{FF2B5EF4-FFF2-40B4-BE49-F238E27FC236}">
                      <a16:creationId xmlns:a16="http://schemas.microsoft.com/office/drawing/2014/main" id="{04EDDCB0-07F7-DB47-A0B2-452D14B81237}"/>
                    </a:ext>
                  </a:extLst>
                </p:cNvPr>
                <p:cNvSpPr/>
                <p:nvPr/>
              </p:nvSpPr>
              <p:spPr>
                <a:xfrm rot="16200000">
                  <a:off x="3530024" y="5299314"/>
                  <a:ext cx="239988" cy="13064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CC307B46-E558-954A-8B0B-602CECCD21CC}"/>
                  </a:ext>
                </a:extLst>
              </p:cNvPr>
              <p:cNvGrpSpPr/>
              <p:nvPr/>
            </p:nvGrpSpPr>
            <p:grpSpPr>
              <a:xfrm flipH="1">
                <a:off x="4242321" y="4260035"/>
                <a:ext cx="284785" cy="364134"/>
                <a:chOff x="3003120" y="4907438"/>
                <a:chExt cx="712221" cy="914400"/>
              </a:xfrm>
            </p:grpSpPr>
            <p:pic>
              <p:nvPicPr>
                <p:cNvPr id="52" name="グラフィックス 51" descr="競争 単色塗りつぶし">
                  <a:extLst>
                    <a:ext uri="{FF2B5EF4-FFF2-40B4-BE49-F238E27FC236}">
                      <a16:creationId xmlns:a16="http://schemas.microsoft.com/office/drawing/2014/main" id="{17DF1196-6C6D-9A48-BD6D-D492D00265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r="24462"/>
                <a:stretch/>
              </p:blipFill>
              <p:spPr>
                <a:xfrm>
                  <a:off x="3003120" y="4907438"/>
                  <a:ext cx="690719" cy="914400"/>
                </a:xfrm>
                <a:prstGeom prst="rect">
                  <a:avLst/>
                </a:prstGeom>
              </p:spPr>
            </p:pic>
            <p:sp>
              <p:nvSpPr>
                <p:cNvPr id="53" name="三角形 52">
                  <a:extLst>
                    <a:ext uri="{FF2B5EF4-FFF2-40B4-BE49-F238E27FC236}">
                      <a16:creationId xmlns:a16="http://schemas.microsoft.com/office/drawing/2014/main" id="{DACFDC93-D388-BB4D-B441-B26710AABEA9}"/>
                    </a:ext>
                  </a:extLst>
                </p:cNvPr>
                <p:cNvSpPr/>
                <p:nvPr/>
              </p:nvSpPr>
              <p:spPr>
                <a:xfrm rot="16200000">
                  <a:off x="3530024" y="5299314"/>
                  <a:ext cx="239988" cy="13064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57" name="グラフィックス 56" descr="ドキュメント 単色塗りつぶし">
              <a:extLst>
                <a:ext uri="{FF2B5EF4-FFF2-40B4-BE49-F238E27FC236}">
                  <a16:creationId xmlns:a16="http://schemas.microsoft.com/office/drawing/2014/main" id="{E5A3BB52-A55A-B54F-B4BC-97841DB20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57072" y="4674382"/>
              <a:ext cx="827502" cy="827502"/>
            </a:xfrm>
            <a:prstGeom prst="rect">
              <a:avLst/>
            </a:prstGeom>
          </p:spPr>
        </p:pic>
        <p:pic>
          <p:nvPicPr>
            <p:cNvPr id="50" name="グラフィックス 49" descr="ユーザー 単色塗りつぶし">
              <a:extLst>
                <a:ext uri="{FF2B5EF4-FFF2-40B4-BE49-F238E27FC236}">
                  <a16:creationId xmlns:a16="http://schemas.microsoft.com/office/drawing/2014/main" id="{0A593BA2-F315-1543-B50C-6F13C0D32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3531" y="5162098"/>
              <a:ext cx="837104" cy="837104"/>
            </a:xfrm>
            <a:prstGeom prst="rect">
              <a:avLst/>
            </a:prstGeom>
          </p:spPr>
        </p:pic>
        <p:pic>
          <p:nvPicPr>
            <p:cNvPr id="60" name="グラフィックス 59" descr="絵筆 単色塗りつぶし">
              <a:extLst>
                <a:ext uri="{FF2B5EF4-FFF2-40B4-BE49-F238E27FC236}">
                  <a16:creationId xmlns:a16="http://schemas.microsoft.com/office/drawing/2014/main" id="{B0E428FA-FDBD-4E46-B0AE-BCAA850BF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745697" y="4913177"/>
              <a:ext cx="440802" cy="414992"/>
            </a:xfrm>
            <a:prstGeom prst="rect">
              <a:avLst/>
            </a:prstGeom>
          </p:spPr>
        </p:pic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2988920D-EF1B-EE45-A898-01CCED37ADBD}"/>
                </a:ext>
              </a:extLst>
            </p:cNvPr>
            <p:cNvGrpSpPr/>
            <p:nvPr/>
          </p:nvGrpSpPr>
          <p:grpSpPr>
            <a:xfrm>
              <a:off x="2236547" y="5597051"/>
              <a:ext cx="994613" cy="917135"/>
              <a:chOff x="2291440" y="4943909"/>
              <a:chExt cx="912288" cy="841223"/>
            </a:xfrm>
          </p:grpSpPr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9A21329B-FC11-F54C-9365-D99C8834B225}"/>
                  </a:ext>
                </a:extLst>
              </p:cNvPr>
              <p:cNvGrpSpPr/>
              <p:nvPr/>
            </p:nvGrpSpPr>
            <p:grpSpPr>
              <a:xfrm>
                <a:off x="2291440" y="4943909"/>
                <a:ext cx="912288" cy="841223"/>
                <a:chOff x="2291440" y="4943909"/>
                <a:chExt cx="912288" cy="841223"/>
              </a:xfrm>
            </p:grpSpPr>
            <p:pic>
              <p:nvPicPr>
                <p:cNvPr id="61" name="図 151" descr="アイコン&#10;&#10;自動的に生成された説明">
                  <a:extLst>
                    <a:ext uri="{FF2B5EF4-FFF2-40B4-BE49-F238E27FC236}">
                      <a16:creationId xmlns:a16="http://schemas.microsoft.com/office/drawing/2014/main" id="{B43DC69B-B3BC-764C-92B6-1F56AE09B0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1440" y="4943909"/>
                  <a:ext cx="912288" cy="841223"/>
                </a:xfrm>
                <a:prstGeom prst="rect">
                  <a:avLst/>
                </a:prstGeom>
              </p:spPr>
            </p:pic>
            <p:sp>
              <p:nvSpPr>
                <p:cNvPr id="58" name="正方形/長方形 57">
                  <a:extLst>
                    <a:ext uri="{FF2B5EF4-FFF2-40B4-BE49-F238E27FC236}">
                      <a16:creationId xmlns:a16="http://schemas.microsoft.com/office/drawing/2014/main" id="{45B3DEB7-75F3-4F4C-8CE3-E3180733D663}"/>
                    </a:ext>
                  </a:extLst>
                </p:cNvPr>
                <p:cNvSpPr/>
                <p:nvPr/>
              </p:nvSpPr>
              <p:spPr>
                <a:xfrm>
                  <a:off x="2534400" y="5133600"/>
                  <a:ext cx="432000" cy="338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66" name="Picture 2" descr="動画再生 アイコン | フリー素材 ブログ">
                <a:extLst>
                  <a:ext uri="{FF2B5EF4-FFF2-40B4-BE49-F238E27FC236}">
                    <a16:creationId xmlns:a16="http://schemas.microsoft.com/office/drawing/2014/main" id="{D46577EB-CE26-0B4B-916C-BBA66DB2A5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87" t="33432" r="33886" b="37426"/>
              <a:stretch/>
            </p:blipFill>
            <p:spPr bwMode="auto">
              <a:xfrm>
                <a:off x="2531584" y="5146168"/>
                <a:ext cx="432000" cy="313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4E90657C-BCFA-1840-8385-5F20F851DD84}"/>
                </a:ext>
              </a:extLst>
            </p:cNvPr>
            <p:cNvCxnSpPr>
              <a:cxnSpLocks/>
            </p:cNvCxnSpPr>
            <p:nvPr/>
          </p:nvCxnSpPr>
          <p:spPr>
            <a:xfrm>
              <a:off x="3231160" y="1421351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線矢印コネクタ 74">
              <a:extLst>
                <a:ext uri="{FF2B5EF4-FFF2-40B4-BE49-F238E27FC236}">
                  <a16:creationId xmlns:a16="http://schemas.microsoft.com/office/drawing/2014/main" id="{435283DD-FCA2-E048-906B-3C2243BD7221}"/>
                </a:ext>
              </a:extLst>
            </p:cNvPr>
            <p:cNvCxnSpPr>
              <a:cxnSpLocks/>
            </p:cNvCxnSpPr>
            <p:nvPr/>
          </p:nvCxnSpPr>
          <p:spPr>
            <a:xfrm>
              <a:off x="3231160" y="2357523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E684B185-5BB9-8145-A928-928D1F6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231160" y="3254851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8C0C74A6-46CB-4A48-B0C4-EA31BC62F3F0}"/>
                </a:ext>
              </a:extLst>
            </p:cNvPr>
            <p:cNvCxnSpPr>
              <a:cxnSpLocks/>
            </p:cNvCxnSpPr>
            <p:nvPr/>
          </p:nvCxnSpPr>
          <p:spPr>
            <a:xfrm>
              <a:off x="3231160" y="5081365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C0DE6EBB-5132-1E4B-B567-A6E751580D2F}"/>
                </a:ext>
              </a:extLst>
            </p:cNvPr>
            <p:cNvCxnSpPr>
              <a:cxnSpLocks/>
            </p:cNvCxnSpPr>
            <p:nvPr/>
          </p:nvCxnSpPr>
          <p:spPr>
            <a:xfrm>
              <a:off x="5763903" y="1427559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6EA6BAF6-D3F4-5549-A13D-9C241DF2BD5F}"/>
                </a:ext>
              </a:extLst>
            </p:cNvPr>
            <p:cNvCxnSpPr>
              <a:cxnSpLocks/>
            </p:cNvCxnSpPr>
            <p:nvPr/>
          </p:nvCxnSpPr>
          <p:spPr>
            <a:xfrm>
              <a:off x="5763903" y="2340911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29C5716A-B094-A94A-9175-E2AF43EC7D80}"/>
                </a:ext>
              </a:extLst>
            </p:cNvPr>
            <p:cNvCxnSpPr>
              <a:cxnSpLocks/>
            </p:cNvCxnSpPr>
            <p:nvPr/>
          </p:nvCxnSpPr>
          <p:spPr>
            <a:xfrm>
              <a:off x="5763903" y="3240337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2D3ADEF3-2357-9547-A6C8-3D0CFC38FDF7}"/>
                </a:ext>
              </a:extLst>
            </p:cNvPr>
            <p:cNvCxnSpPr>
              <a:cxnSpLocks/>
            </p:cNvCxnSpPr>
            <p:nvPr/>
          </p:nvCxnSpPr>
          <p:spPr>
            <a:xfrm>
              <a:off x="5759409" y="5062610"/>
              <a:ext cx="6441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カギ線コネクタ 85">
              <a:extLst>
                <a:ext uri="{FF2B5EF4-FFF2-40B4-BE49-F238E27FC236}">
                  <a16:creationId xmlns:a16="http://schemas.microsoft.com/office/drawing/2014/main" id="{174138C7-76BB-AA44-9A43-386C9CED6E2C}"/>
                </a:ext>
              </a:extLst>
            </p:cNvPr>
            <p:cNvCxnSpPr>
              <a:cxnSpLocks/>
              <a:stCxn id="57" idx="3"/>
              <a:endCxn id="34" idx="3"/>
            </p:cNvCxnSpPr>
            <p:nvPr/>
          </p:nvCxnSpPr>
          <p:spPr>
            <a:xfrm flipV="1">
              <a:off x="7084574" y="2327692"/>
              <a:ext cx="5504" cy="2760441"/>
            </a:xfrm>
            <a:prstGeom prst="bentConnector3">
              <a:avLst>
                <a:gd name="adj1" fmla="val 4253343"/>
              </a:avLst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カギ線コネクタ 88">
              <a:extLst>
                <a:ext uri="{FF2B5EF4-FFF2-40B4-BE49-F238E27FC236}">
                  <a16:creationId xmlns:a16="http://schemas.microsoft.com/office/drawing/2014/main" id="{BE5E97CA-507D-8345-B315-857AAEFD6594}"/>
                </a:ext>
              </a:extLst>
            </p:cNvPr>
            <p:cNvCxnSpPr>
              <a:cxnSpLocks/>
              <a:stCxn id="57" idx="3"/>
              <a:endCxn id="31" idx="3"/>
            </p:cNvCxnSpPr>
            <p:nvPr/>
          </p:nvCxnSpPr>
          <p:spPr>
            <a:xfrm flipV="1">
              <a:off x="7084574" y="1436223"/>
              <a:ext cx="5504" cy="3651910"/>
            </a:xfrm>
            <a:prstGeom prst="bentConnector3">
              <a:avLst>
                <a:gd name="adj1" fmla="val 4253343"/>
              </a:avLst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カギ線コネクタ 73">
              <a:extLst>
                <a:ext uri="{FF2B5EF4-FFF2-40B4-BE49-F238E27FC236}">
                  <a16:creationId xmlns:a16="http://schemas.microsoft.com/office/drawing/2014/main" id="{A78B20E7-4099-ED44-A808-37D150FAA489}"/>
                </a:ext>
              </a:extLst>
            </p:cNvPr>
            <p:cNvCxnSpPr>
              <a:cxnSpLocks/>
              <a:stCxn id="57" idx="3"/>
              <a:endCxn id="35" idx="3"/>
            </p:cNvCxnSpPr>
            <p:nvPr/>
          </p:nvCxnSpPr>
          <p:spPr>
            <a:xfrm flipV="1">
              <a:off x="7084574" y="3254263"/>
              <a:ext cx="12700" cy="1833870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CF4883DA-6B36-EF4B-89ED-58E2971D23F0}"/>
                </a:ext>
              </a:extLst>
            </p:cNvPr>
            <p:cNvSpPr txBox="1"/>
            <p:nvPr/>
          </p:nvSpPr>
          <p:spPr>
            <a:xfrm>
              <a:off x="2395299" y="3807741"/>
              <a:ext cx="677108" cy="502702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kumimoji="1" lang="en-US" altLang="ja-JP" sz="3200" dirty="0"/>
                <a:t>…</a:t>
              </a:r>
              <a:endParaRPr kumimoji="1" lang="ja-JP" altLang="en-US" sz="3200"/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B51BA111-22BC-FF46-82A5-240DF89533A2}"/>
                </a:ext>
              </a:extLst>
            </p:cNvPr>
            <p:cNvSpPr txBox="1"/>
            <p:nvPr/>
          </p:nvSpPr>
          <p:spPr>
            <a:xfrm>
              <a:off x="4464684" y="3797941"/>
              <a:ext cx="677108" cy="502702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kumimoji="1" lang="en-US" altLang="ja-JP" sz="3200" dirty="0"/>
                <a:t>…</a:t>
              </a:r>
              <a:endParaRPr kumimoji="1" lang="ja-JP" altLang="en-US" sz="3200"/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059D349B-0E54-584B-A7A8-77FBE93E9E37}"/>
                </a:ext>
              </a:extLst>
            </p:cNvPr>
            <p:cNvSpPr txBox="1"/>
            <p:nvPr/>
          </p:nvSpPr>
          <p:spPr>
            <a:xfrm>
              <a:off x="6328090" y="3804891"/>
              <a:ext cx="677108" cy="502702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kumimoji="1" lang="en-US" altLang="ja-JP" sz="3200" dirty="0"/>
                <a:t>…</a:t>
              </a:r>
              <a:endParaRPr kumimoji="1" lang="ja-JP" altLang="en-US" sz="3200"/>
            </a:p>
          </p:txBody>
        </p: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95BBBB4B-7313-B646-B342-431492561044}"/>
                </a:ext>
              </a:extLst>
            </p:cNvPr>
            <p:cNvSpPr txBox="1"/>
            <p:nvPr/>
          </p:nvSpPr>
          <p:spPr>
            <a:xfrm>
              <a:off x="2180440" y="427254"/>
              <a:ext cx="24913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①</a:t>
              </a:r>
              <a:r>
                <a:rPr kumimoji="1" lang="ja-JP" altLang="en-US" sz="2000">
                  <a:latin typeface="MS PGothic" panose="020B0600070205080204" pitchFamily="34" charset="-128"/>
                  <a:ea typeface="MS PGothic" panose="020B0600070205080204" pitchFamily="34" charset="-128"/>
                </a:rPr>
                <a:t>データセットの準備</a:t>
              </a: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1A8F3053-604E-0D43-8F35-4BFBD208B741}"/>
                </a:ext>
              </a:extLst>
            </p:cNvPr>
            <p:cNvSpPr txBox="1"/>
            <p:nvPr/>
          </p:nvSpPr>
          <p:spPr>
            <a:xfrm>
              <a:off x="6162010" y="432403"/>
              <a:ext cx="26340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②</a:t>
              </a:r>
              <a:r>
                <a:rPr kumimoji="1" lang="ja-JP" altLang="en-US" sz="2000">
                  <a:latin typeface="MS PGothic" panose="020B0600070205080204" pitchFamily="34" charset="-128"/>
                  <a:ea typeface="MS PGothic" panose="020B0600070205080204" pitchFamily="34" charset="-128"/>
                </a:rPr>
                <a:t>時系列データを取得</a:t>
              </a:r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413E0D14-CE3F-9E41-82DF-090B7D1143C4}"/>
                </a:ext>
              </a:extLst>
            </p:cNvPr>
            <p:cNvSpPr txBox="1"/>
            <p:nvPr/>
          </p:nvSpPr>
          <p:spPr>
            <a:xfrm>
              <a:off x="3317321" y="6127205"/>
              <a:ext cx="56893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③</a:t>
              </a:r>
              <a:r>
                <a:rPr lang="ja-JP" altLang="en-US" sz="2000">
                  <a:latin typeface="MS PGothic" panose="020B0600070205080204" pitchFamily="34" charset="-128"/>
                  <a:ea typeface="MS PGothic" panose="020B0600070205080204" pitchFamily="34" charset="-128"/>
                </a:rPr>
                <a:t>入力に類似する時系列データを含む作品を提示 </a:t>
              </a:r>
              <a:endParaRPr kumimoji="1" lang="ja-JP" altLang="en-US" sz="200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948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0A2803AA-2D6D-804D-9779-64C2F43B48E2}"/>
              </a:ext>
            </a:extLst>
          </p:cNvPr>
          <p:cNvGrpSpPr/>
          <p:nvPr/>
        </p:nvGrpSpPr>
        <p:grpSpPr>
          <a:xfrm>
            <a:off x="575590" y="2311399"/>
            <a:ext cx="9861084" cy="3740623"/>
            <a:chOff x="575590" y="2311399"/>
            <a:chExt cx="9861084" cy="3740623"/>
          </a:xfrm>
        </p:grpSpPr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id="{5983E648-25DD-2946-8F2D-12BCC7E17861}"/>
                </a:ext>
              </a:extLst>
            </p:cNvPr>
            <p:cNvGrpSpPr/>
            <p:nvPr/>
          </p:nvGrpSpPr>
          <p:grpSpPr>
            <a:xfrm>
              <a:off x="575591" y="2311399"/>
              <a:ext cx="9861083" cy="2667002"/>
              <a:chOff x="575591" y="2311399"/>
              <a:chExt cx="9861083" cy="2667002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18C0858A-0A85-874F-8FFC-4E2DF1396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0571" y="2720840"/>
                <a:ext cx="2141762" cy="160073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16" name="図 15" descr="食品 が含まれている画像&#10;&#10;自動的に生成された説明">
                <a:extLst>
                  <a:ext uri="{FF2B5EF4-FFF2-40B4-BE49-F238E27FC236}">
                    <a16:creationId xmlns:a16="http://schemas.microsoft.com/office/drawing/2014/main" id="{86E3A376-C576-B040-8728-6CE30C19A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0742" y="2720839"/>
                <a:ext cx="2141762" cy="1600733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18" name="図 17">
                <a:extLst>
                  <a:ext uri="{FF2B5EF4-FFF2-40B4-BE49-F238E27FC236}">
                    <a16:creationId xmlns:a16="http://schemas.microsoft.com/office/drawing/2014/main" id="{3C0727DD-FD80-DE43-9393-D274C6ACB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0913" y="2720829"/>
                <a:ext cx="2141765" cy="1600735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20" name="図 19" descr="背景パターン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383C288-884E-1048-82D2-D812EF7F2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65878" y="2720829"/>
                <a:ext cx="2141768" cy="1600737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FBCFF57F-E497-1947-9571-122B85010C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6503" y="2311399"/>
                <a:ext cx="0" cy="266700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C03BD346-EDCC-A448-8C3E-4A5CE75329E0}"/>
                  </a:ext>
                </a:extLst>
              </p:cNvPr>
              <p:cNvSpPr txBox="1"/>
              <p:nvPr/>
            </p:nvSpPr>
            <p:spPr>
              <a:xfrm>
                <a:off x="575591" y="4463532"/>
                <a:ext cx="2146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スナップショット</a:t>
                </a:r>
                <a:r>
                  <a:rPr kumimoji="1" lang="en-US" altLang="ja-JP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1</a:t>
                </a:r>
                <a:endPara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1A1F32D5-BBB1-5247-A899-A28F7C33FE1A}"/>
                  </a:ext>
                </a:extLst>
              </p:cNvPr>
              <p:cNvSpPr txBox="1"/>
              <p:nvPr/>
            </p:nvSpPr>
            <p:spPr>
              <a:xfrm>
                <a:off x="3035762" y="4463532"/>
                <a:ext cx="2146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スナップショット</a:t>
                </a:r>
                <a:r>
                  <a:rPr lang="en-US" altLang="ja-JP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2</a:t>
                </a:r>
                <a:endPara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8EC97C71-B513-0848-B224-D29ECBF7D753}"/>
                  </a:ext>
                </a:extLst>
              </p:cNvPr>
              <p:cNvSpPr txBox="1"/>
              <p:nvPr/>
            </p:nvSpPr>
            <p:spPr>
              <a:xfrm>
                <a:off x="5495933" y="4463532"/>
                <a:ext cx="2146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スナップショット</a:t>
                </a:r>
                <a:r>
                  <a:rPr kumimoji="1" lang="en-US" altLang="ja-JP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3</a:t>
                </a:r>
                <a:endPara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BFD4810C-EC38-BD4A-B1EA-CBD7F70819B8}"/>
                  </a:ext>
                </a:extLst>
              </p:cNvPr>
              <p:cNvSpPr txBox="1"/>
              <p:nvPr/>
            </p:nvSpPr>
            <p:spPr>
              <a:xfrm>
                <a:off x="8289932" y="4463532"/>
                <a:ext cx="2146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スナップショット</a:t>
                </a:r>
                <a:r>
                  <a:rPr lang="en-US" altLang="ja-JP" dirty="0">
                    <a:latin typeface="MS Mincho" panose="02020609040205080304" pitchFamily="49" charset="-128"/>
                    <a:ea typeface="MS Mincho" panose="02020609040205080304" pitchFamily="49" charset="-128"/>
                  </a:rPr>
                  <a:t>4</a:t>
                </a:r>
                <a:endPara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endParaRPr>
              </a:p>
            </p:txBody>
          </p:sp>
        </p:grpSp>
        <p:sp>
          <p:nvSpPr>
            <p:cNvPr id="36" name="右中かっこ 35">
              <a:extLst>
                <a:ext uri="{FF2B5EF4-FFF2-40B4-BE49-F238E27FC236}">
                  <a16:creationId xmlns:a16="http://schemas.microsoft.com/office/drawing/2014/main" id="{DCC3A56B-1074-A648-8743-57C01EBC5113}"/>
                </a:ext>
              </a:extLst>
            </p:cNvPr>
            <p:cNvSpPr/>
            <p:nvPr/>
          </p:nvSpPr>
          <p:spPr>
            <a:xfrm rot="5400000">
              <a:off x="3755216" y="1624210"/>
              <a:ext cx="707828" cy="7067079"/>
            </a:xfrm>
            <a:prstGeom prst="rightBrace">
              <a:avLst>
                <a:gd name="adj1" fmla="val 63698"/>
                <a:gd name="adj2" fmla="val 4958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C9C50D40-AFD4-DD4A-A744-5FE227CC6338}"/>
                </a:ext>
              </a:extLst>
            </p:cNvPr>
            <p:cNvSpPr txBox="1"/>
            <p:nvPr/>
          </p:nvSpPr>
          <p:spPr>
            <a:xfrm>
              <a:off x="2990875" y="5651912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>
                  <a:latin typeface="MS Mincho" panose="02020609040205080304" pitchFamily="49" charset="-128"/>
                  <a:ea typeface="MS Mincho" panose="02020609040205080304" pitchFamily="49" charset="-128"/>
                </a:rPr>
                <a:t>１つの動作とする</a:t>
              </a:r>
              <a:endParaRPr kumimoji="1" lang="ja-JP" altLang="en-US" sz="2000">
                <a:latin typeface="MS Mincho" panose="02020609040205080304" pitchFamily="49" charset="-128"/>
                <a:ea typeface="MS Mincho" panose="02020609040205080304" pitchFamily="49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819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折れ線グラフ&#10;&#10;低い精度で自動的に生成された説明">
            <a:extLst>
              <a:ext uri="{FF2B5EF4-FFF2-40B4-BE49-F238E27FC236}">
                <a16:creationId xmlns:a16="http://schemas.microsoft.com/office/drawing/2014/main" id="{97213765-5C99-4942-9AA0-BE1138F99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6" y="1498600"/>
            <a:ext cx="5486400" cy="3657600"/>
          </a:xfrm>
          <a:prstGeom prst="rect">
            <a:avLst/>
          </a:prstGeom>
        </p:spPr>
      </p:pic>
      <p:pic>
        <p:nvPicPr>
          <p:cNvPr id="7" name="図 6" descr="グラフ, 折れ線グラフ&#10;&#10;自動的に生成された説明">
            <a:extLst>
              <a:ext uri="{FF2B5EF4-FFF2-40B4-BE49-F238E27FC236}">
                <a16:creationId xmlns:a16="http://schemas.microsoft.com/office/drawing/2014/main" id="{FA18ABE4-EBA1-7845-8760-1328811D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28" y="14986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92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7A06C941-42DB-9A46-90E5-810210C3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4" y="1600200"/>
            <a:ext cx="5486400" cy="3657600"/>
          </a:xfrm>
          <a:prstGeom prst="rect">
            <a:avLst/>
          </a:prstGeom>
        </p:spPr>
      </p:pic>
      <p:pic>
        <p:nvPicPr>
          <p:cNvPr id="9" name="図 8" descr="グラフィカル ユーザー インターフェイス&#10;&#10;低い精度で自動的に生成された説明">
            <a:extLst>
              <a:ext uri="{FF2B5EF4-FFF2-40B4-BE49-F238E27FC236}">
                <a16:creationId xmlns:a16="http://schemas.microsoft.com/office/drawing/2014/main" id="{2AD3272F-C8EA-8B45-A01D-F34C6E4DB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60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 descr="ユーザー 単色塗りつぶし">
            <a:extLst>
              <a:ext uri="{FF2B5EF4-FFF2-40B4-BE49-F238E27FC236}">
                <a16:creationId xmlns:a16="http://schemas.microsoft.com/office/drawing/2014/main" id="{B6C7F610-A36B-A845-B69F-340777A62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2444163"/>
            <a:ext cx="914400" cy="9144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004363C-17C5-D24B-815E-C85188DEAB32}"/>
              </a:ext>
            </a:extLst>
          </p:cNvPr>
          <p:cNvSpPr txBox="1"/>
          <p:nvPr/>
        </p:nvSpPr>
        <p:spPr>
          <a:xfrm>
            <a:off x="234575" y="3309642"/>
            <a:ext cx="152036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学習者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C7E36FA-26A5-CD45-B524-E4F5D5D18A17}"/>
              </a:ext>
            </a:extLst>
          </p:cNvPr>
          <p:cNvCxnSpPr/>
          <p:nvPr/>
        </p:nvCxnSpPr>
        <p:spPr>
          <a:xfrm>
            <a:off x="3784600" y="2456863"/>
            <a:ext cx="10795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D0824E5E-4A07-BB41-AF4A-DC453CEB1C1E}"/>
              </a:ext>
            </a:extLst>
          </p:cNvPr>
          <p:cNvGrpSpPr/>
          <p:nvPr/>
        </p:nvGrpSpPr>
        <p:grpSpPr>
          <a:xfrm>
            <a:off x="8819389" y="3435597"/>
            <a:ext cx="1744425" cy="1371654"/>
            <a:chOff x="7782846" y="2317578"/>
            <a:chExt cx="1744425" cy="1371654"/>
          </a:xfrm>
        </p:grpSpPr>
        <p:pic>
          <p:nvPicPr>
            <p:cNvPr id="25" name="グラフィックス 24" descr="データベース 単色塗りつぶし">
              <a:extLst>
                <a:ext uri="{FF2B5EF4-FFF2-40B4-BE49-F238E27FC236}">
                  <a16:creationId xmlns:a16="http://schemas.microsoft.com/office/drawing/2014/main" id="{D1A94B8D-6CD4-EE41-B1FA-53D3CF024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49195" y="2317578"/>
              <a:ext cx="1011729" cy="1039964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5C1CD76-C915-FA4C-B4D8-CC7BF588CB8C}"/>
                </a:ext>
              </a:extLst>
            </p:cNvPr>
            <p:cNvSpPr txBox="1"/>
            <p:nvPr/>
          </p:nvSpPr>
          <p:spPr>
            <a:xfrm>
              <a:off x="7782846" y="3309641"/>
              <a:ext cx="1744425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データセット</a:t>
              </a: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BA9D4CDC-AAD9-F544-8470-37BF4C79EDE3}"/>
              </a:ext>
            </a:extLst>
          </p:cNvPr>
          <p:cNvGrpSpPr/>
          <p:nvPr/>
        </p:nvGrpSpPr>
        <p:grpSpPr>
          <a:xfrm>
            <a:off x="5215830" y="1260433"/>
            <a:ext cx="1933777" cy="1581438"/>
            <a:chOff x="3064060" y="482801"/>
            <a:chExt cx="1866451" cy="1526379"/>
          </a:xfrm>
        </p:grpSpPr>
        <p:pic>
          <p:nvPicPr>
            <p:cNvPr id="20" name="Picture 2" descr="豆電球のアイコン素材 3 | 商用可の無料(フリー)のアイコン素材をダウンロードできるサイト『icon rainbow』">
              <a:extLst>
                <a:ext uri="{FF2B5EF4-FFF2-40B4-BE49-F238E27FC236}">
                  <a16:creationId xmlns:a16="http://schemas.microsoft.com/office/drawing/2014/main" id="{33095635-243B-504D-8FE4-B52754918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7746" y="482801"/>
              <a:ext cx="742468" cy="763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グラフィックス 20" descr="歩く 単色塗りつぶし">
              <a:extLst>
                <a:ext uri="{FF2B5EF4-FFF2-40B4-BE49-F238E27FC236}">
                  <a16:creationId xmlns:a16="http://schemas.microsoft.com/office/drawing/2014/main" id="{0D4D3D70-1ECE-BB4F-A931-722C8C9C7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64060" y="1245991"/>
              <a:ext cx="742467" cy="763189"/>
            </a:xfrm>
            <a:prstGeom prst="rect">
              <a:avLst/>
            </a:prstGeom>
          </p:spPr>
        </p:pic>
        <p:pic>
          <p:nvPicPr>
            <p:cNvPr id="22" name="グラフィックス 21" descr="歩く 単色塗りつぶし">
              <a:extLst>
                <a:ext uri="{FF2B5EF4-FFF2-40B4-BE49-F238E27FC236}">
                  <a16:creationId xmlns:a16="http://schemas.microsoft.com/office/drawing/2014/main" id="{969E4FAD-D6C5-7A41-BA6B-5578A3760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88045" y="1240919"/>
              <a:ext cx="742466" cy="763189"/>
            </a:xfrm>
            <a:prstGeom prst="rect">
              <a:avLst/>
            </a:prstGeom>
          </p:spPr>
        </p:pic>
        <p:sp>
          <p:nvSpPr>
            <p:cNvPr id="23" name="右矢印 22">
              <a:extLst>
                <a:ext uri="{FF2B5EF4-FFF2-40B4-BE49-F238E27FC236}">
                  <a16:creationId xmlns:a16="http://schemas.microsoft.com/office/drawing/2014/main" id="{C9FA36E8-3F80-444E-B8B2-CEC665D82840}"/>
                </a:ext>
              </a:extLst>
            </p:cNvPr>
            <p:cNvSpPr/>
            <p:nvPr/>
          </p:nvSpPr>
          <p:spPr>
            <a:xfrm>
              <a:off x="3822695" y="1408916"/>
              <a:ext cx="431503" cy="427194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630CF86-0D7D-7B41-A4E6-A27BDE98DC6C}"/>
              </a:ext>
            </a:extLst>
          </p:cNvPr>
          <p:cNvSpPr txBox="1"/>
          <p:nvPr/>
        </p:nvSpPr>
        <p:spPr>
          <a:xfrm>
            <a:off x="4560253" y="2831359"/>
            <a:ext cx="326916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キャラクターの移動方向を検出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77C3D8B8-047F-6545-AC74-0805CB66802D}"/>
              </a:ext>
            </a:extLst>
          </p:cNvPr>
          <p:cNvGrpSpPr/>
          <p:nvPr/>
        </p:nvGrpSpPr>
        <p:grpSpPr>
          <a:xfrm>
            <a:off x="1707815" y="1406344"/>
            <a:ext cx="1995183" cy="1630683"/>
            <a:chOff x="1707818" y="1624123"/>
            <a:chExt cx="1995183" cy="1630683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8BAEB076-F9AB-CF4D-9B49-2F91A9BE13EE}"/>
                </a:ext>
              </a:extLst>
            </p:cNvPr>
            <p:cNvGrpSpPr/>
            <p:nvPr/>
          </p:nvGrpSpPr>
          <p:grpSpPr>
            <a:xfrm>
              <a:off x="1718094" y="1624123"/>
              <a:ext cx="1809552" cy="1277240"/>
              <a:chOff x="7839615" y="3602072"/>
              <a:chExt cx="2709947" cy="1787268"/>
            </a:xfrm>
          </p:grpSpPr>
          <p:pic>
            <p:nvPicPr>
              <p:cNvPr id="12" name="グラフィックス 11" descr="フィルム ストリップ 枠線">
                <a:extLst>
                  <a:ext uri="{FF2B5EF4-FFF2-40B4-BE49-F238E27FC236}">
                    <a16:creationId xmlns:a16="http://schemas.microsoft.com/office/drawing/2014/main" id="{94F4328C-0A3E-3546-AB10-40EB83E65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5400000">
                <a:off x="8354285" y="3087402"/>
                <a:ext cx="1070766" cy="2100106"/>
              </a:xfrm>
              <a:prstGeom prst="rect">
                <a:avLst/>
              </a:prstGeom>
            </p:spPr>
          </p:pic>
          <p:pic>
            <p:nvPicPr>
              <p:cNvPr id="13" name="グラフィックス 12" descr="フィルム ストリップ 枠線">
                <a:extLst>
                  <a:ext uri="{FF2B5EF4-FFF2-40B4-BE49-F238E27FC236}">
                    <a16:creationId xmlns:a16="http://schemas.microsoft.com/office/drawing/2014/main" id="{F762BDE7-A934-D843-A061-B24A12CB0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5400000">
                <a:off x="8964125" y="3803903"/>
                <a:ext cx="1070766" cy="2100108"/>
              </a:xfrm>
              <a:prstGeom prst="rect">
                <a:avLst/>
              </a:prstGeom>
            </p:spPr>
          </p:pic>
          <p:pic>
            <p:nvPicPr>
              <p:cNvPr id="14" name="グラフィックス 13" descr="歩く 単色塗りつぶし">
                <a:extLst>
                  <a:ext uri="{FF2B5EF4-FFF2-40B4-BE49-F238E27FC236}">
                    <a16:creationId xmlns:a16="http://schemas.microsoft.com/office/drawing/2014/main" id="{F6324BAE-CDA7-BA42-B671-A01038782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976328" y="3982162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15" name="グラフィックス 14" descr="歩く 単色塗りつぶし">
                <a:extLst>
                  <a:ext uri="{FF2B5EF4-FFF2-40B4-BE49-F238E27FC236}">
                    <a16:creationId xmlns:a16="http://schemas.microsoft.com/office/drawing/2014/main" id="{58AE0C13-F2B4-214C-8814-3098A8454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721462" y="3974823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16" name="グラフィックス 15" descr="歩く 単色塗りつぶし">
                <a:extLst>
                  <a:ext uri="{FF2B5EF4-FFF2-40B4-BE49-F238E27FC236}">
                    <a16:creationId xmlns:a16="http://schemas.microsoft.com/office/drawing/2014/main" id="{AE566945-E0D3-104C-8506-41417C30E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03459" y="3982162"/>
                <a:ext cx="336411" cy="336412"/>
              </a:xfrm>
              <a:prstGeom prst="rect">
                <a:avLst/>
              </a:prstGeom>
            </p:spPr>
          </p:pic>
          <p:pic>
            <p:nvPicPr>
              <p:cNvPr id="17" name="グラフィックス 16" descr="歩く 単色塗りつぶし">
                <a:extLst>
                  <a:ext uri="{FF2B5EF4-FFF2-40B4-BE49-F238E27FC236}">
                    <a16:creationId xmlns:a16="http://schemas.microsoft.com/office/drawing/2014/main" id="{992D21E8-A635-D54A-BAC3-747E6C6AD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03181" y="4812548"/>
                <a:ext cx="236562" cy="236562"/>
              </a:xfrm>
              <a:prstGeom prst="rect">
                <a:avLst/>
              </a:prstGeom>
            </p:spPr>
          </p:pic>
          <p:pic>
            <p:nvPicPr>
              <p:cNvPr id="18" name="グラフィックス 17" descr="歩く 単色塗りつぶし">
                <a:extLst>
                  <a:ext uri="{FF2B5EF4-FFF2-40B4-BE49-F238E27FC236}">
                    <a16:creationId xmlns:a16="http://schemas.microsoft.com/office/drawing/2014/main" id="{6606524D-ABA9-6241-AD90-7EDCDC554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2624797">
                <a:off x="9381226" y="4752103"/>
                <a:ext cx="236562" cy="236562"/>
              </a:xfrm>
              <a:prstGeom prst="rect">
                <a:avLst/>
              </a:prstGeom>
            </p:spPr>
          </p:pic>
          <p:pic>
            <p:nvPicPr>
              <p:cNvPr id="19" name="グラフィックス 18" descr="歩く 単色塗りつぶし">
                <a:extLst>
                  <a:ext uri="{FF2B5EF4-FFF2-40B4-BE49-F238E27FC236}">
                    <a16:creationId xmlns:a16="http://schemas.microsoft.com/office/drawing/2014/main" id="{384B4B25-0FFA-AA4D-BAD2-0D247278D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9086511">
                <a:off x="10148032" y="4652115"/>
                <a:ext cx="236562" cy="236562"/>
              </a:xfrm>
              <a:prstGeom prst="rect">
                <a:avLst/>
              </a:prstGeom>
            </p:spPr>
          </p:pic>
        </p:grp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2FD740FB-E8A5-EA44-91F7-BCD98B04A5F5}"/>
                </a:ext>
              </a:extLst>
            </p:cNvPr>
            <p:cNvSpPr txBox="1"/>
            <p:nvPr/>
          </p:nvSpPr>
          <p:spPr>
            <a:xfrm>
              <a:off x="1707818" y="2875215"/>
              <a:ext cx="1995183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作品イメージを</a:t>
              </a:r>
              <a:r>
                <a:rPr kumimoji="0" lang="ja-JP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入力</a:t>
              </a: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CBB16834-06C7-B74F-BC20-32C0004D375B}"/>
              </a:ext>
            </a:extLst>
          </p:cNvPr>
          <p:cNvCxnSpPr>
            <a:cxnSpLocks/>
          </p:cNvCxnSpPr>
          <p:nvPr/>
        </p:nvCxnSpPr>
        <p:spPr>
          <a:xfrm flipH="1">
            <a:off x="7591228" y="2447363"/>
            <a:ext cx="1079958" cy="1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42991A0E-F9D2-E541-A020-37B9C263A8F4}"/>
              </a:ext>
            </a:extLst>
          </p:cNvPr>
          <p:cNvGrpSpPr/>
          <p:nvPr/>
        </p:nvGrpSpPr>
        <p:grpSpPr>
          <a:xfrm>
            <a:off x="8816227" y="1902154"/>
            <a:ext cx="1744425" cy="1370384"/>
            <a:chOff x="8303693" y="1582449"/>
            <a:chExt cx="1744425" cy="1370384"/>
          </a:xfrm>
        </p:grpSpPr>
        <p:pic>
          <p:nvPicPr>
            <p:cNvPr id="35" name="グラフィックス 34" descr="開いたフォルダー 枠線">
              <a:extLst>
                <a:ext uri="{FF2B5EF4-FFF2-40B4-BE49-F238E27FC236}">
                  <a16:creationId xmlns:a16="http://schemas.microsoft.com/office/drawing/2014/main" id="{3DC208B4-7A20-B341-9A0A-C2D273FB8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732478" y="1582449"/>
              <a:ext cx="999209" cy="999209"/>
            </a:xfrm>
            <a:prstGeom prst="rect">
              <a:avLst/>
            </a:prstGeom>
          </p:spPr>
        </p:pic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3087A966-D111-A443-BA1D-ABD25318E101}"/>
                </a:ext>
              </a:extLst>
            </p:cNvPr>
            <p:cNvSpPr txBox="1"/>
            <p:nvPr/>
          </p:nvSpPr>
          <p:spPr>
            <a:xfrm>
              <a:off x="8303693" y="2573242"/>
              <a:ext cx="1744425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kern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Helvetica Light"/>
                </a:rPr>
                <a:t>検索対象の作品</a:t>
              </a: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pic>
        <p:nvPicPr>
          <p:cNvPr id="40" name="グラフィックス 39" descr="フォルダー検索 枠線">
            <a:extLst>
              <a:ext uri="{FF2B5EF4-FFF2-40B4-BE49-F238E27FC236}">
                <a16:creationId xmlns:a16="http://schemas.microsoft.com/office/drawing/2014/main" id="{DEACC2C6-BAC7-1E4F-BA04-1A4F67AF44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54828" y="3303768"/>
            <a:ext cx="1147815" cy="1147815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968F54C-0029-B14D-94DB-34383BBED73B}"/>
              </a:ext>
            </a:extLst>
          </p:cNvPr>
          <p:cNvSpPr txBox="1"/>
          <p:nvPr/>
        </p:nvSpPr>
        <p:spPr>
          <a:xfrm>
            <a:off x="1511933" y="4427660"/>
            <a:ext cx="243360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検索結果を提示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1519B1A-CA76-E445-A906-217290BC9CD0}"/>
              </a:ext>
            </a:extLst>
          </p:cNvPr>
          <p:cNvCxnSpPr>
            <a:cxnSpLocks/>
          </p:cNvCxnSpPr>
          <p:nvPr/>
        </p:nvCxnSpPr>
        <p:spPr>
          <a:xfrm flipH="1">
            <a:off x="3784142" y="3886755"/>
            <a:ext cx="1079958" cy="1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グラフィックス 44" descr="拡大鏡 単色塗りつぶし">
            <a:extLst>
              <a:ext uri="{FF2B5EF4-FFF2-40B4-BE49-F238E27FC236}">
                <a16:creationId xmlns:a16="http://schemas.microsoft.com/office/drawing/2014/main" id="{1A1EF492-87E1-8242-A504-D8B55B3DF5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68164" y="3420475"/>
            <a:ext cx="914400" cy="914400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A38EE3D-E7FE-3A4C-9E5F-82E128F0B82B}"/>
              </a:ext>
            </a:extLst>
          </p:cNvPr>
          <p:cNvSpPr txBox="1"/>
          <p:nvPr/>
        </p:nvSpPr>
        <p:spPr>
          <a:xfrm>
            <a:off x="5227772" y="4427660"/>
            <a:ext cx="199518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作品を検索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AC769B21-1893-D444-8D4D-FE7A0755F429}"/>
              </a:ext>
            </a:extLst>
          </p:cNvPr>
          <p:cNvCxnSpPr>
            <a:cxnSpLocks/>
          </p:cNvCxnSpPr>
          <p:nvPr/>
        </p:nvCxnSpPr>
        <p:spPr>
          <a:xfrm flipH="1">
            <a:off x="7586628" y="3938447"/>
            <a:ext cx="1079958" cy="1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9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889CF81-6EB7-A346-B638-B1A45ACDF835}"/>
              </a:ext>
            </a:extLst>
          </p:cNvPr>
          <p:cNvGrpSpPr/>
          <p:nvPr/>
        </p:nvGrpSpPr>
        <p:grpSpPr>
          <a:xfrm>
            <a:off x="10455351" y="1708337"/>
            <a:ext cx="914400" cy="914734"/>
            <a:chOff x="7096430" y="2312798"/>
            <a:chExt cx="1115794" cy="1116202"/>
          </a:xfrm>
        </p:grpSpPr>
        <p:pic>
          <p:nvPicPr>
            <p:cNvPr id="53" name="グラフィックス 52" descr="画像">
              <a:extLst>
                <a:ext uri="{FF2B5EF4-FFF2-40B4-BE49-F238E27FC236}">
                  <a16:creationId xmlns:a16="http://schemas.microsoft.com/office/drawing/2014/main" id="{1F40FDE1-51D2-0F4A-A5A3-F99A6EA4E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7824" y="2312798"/>
              <a:ext cx="914400" cy="914400"/>
            </a:xfrm>
            <a:prstGeom prst="rect">
              <a:avLst/>
            </a:prstGeom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9093AA19-5586-734F-ACD9-0AF553424232}"/>
                </a:ext>
              </a:extLst>
            </p:cNvPr>
            <p:cNvSpPr/>
            <p:nvPr/>
          </p:nvSpPr>
          <p:spPr>
            <a:xfrm>
              <a:off x="7297824" y="2655698"/>
              <a:ext cx="673100" cy="571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4" name="グラフィックス 53" descr="画像">
              <a:extLst>
                <a:ext uri="{FF2B5EF4-FFF2-40B4-BE49-F238E27FC236}">
                  <a16:creationId xmlns:a16="http://schemas.microsoft.com/office/drawing/2014/main" id="{4C3FC5A0-5864-254D-933F-E917C026E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6430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1A1D884-86FD-9B48-8328-2DCC4D03D36D}"/>
              </a:ext>
            </a:extLst>
          </p:cNvPr>
          <p:cNvGrpSpPr/>
          <p:nvPr/>
        </p:nvGrpSpPr>
        <p:grpSpPr>
          <a:xfrm>
            <a:off x="10455351" y="3006589"/>
            <a:ext cx="914399" cy="914734"/>
            <a:chOff x="7096430" y="2312798"/>
            <a:chExt cx="1115794" cy="1116202"/>
          </a:xfrm>
        </p:grpSpPr>
        <p:pic>
          <p:nvPicPr>
            <p:cNvPr id="65" name="グラフィックス 64" descr="画像">
              <a:extLst>
                <a:ext uri="{FF2B5EF4-FFF2-40B4-BE49-F238E27FC236}">
                  <a16:creationId xmlns:a16="http://schemas.microsoft.com/office/drawing/2014/main" id="{C41BF458-E16B-8E41-9D80-96C46F704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7824" y="2312798"/>
              <a:ext cx="914400" cy="914400"/>
            </a:xfrm>
            <a:prstGeom prst="rect">
              <a:avLst/>
            </a:prstGeom>
          </p:spPr>
        </p:pic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3D37AADB-8F73-DC4A-86A1-F45958BDA8FA}"/>
                </a:ext>
              </a:extLst>
            </p:cNvPr>
            <p:cNvSpPr/>
            <p:nvPr/>
          </p:nvSpPr>
          <p:spPr>
            <a:xfrm>
              <a:off x="7297824" y="2655698"/>
              <a:ext cx="673100" cy="571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7" name="グラフィックス 66" descr="画像">
              <a:extLst>
                <a:ext uri="{FF2B5EF4-FFF2-40B4-BE49-F238E27FC236}">
                  <a16:creationId xmlns:a16="http://schemas.microsoft.com/office/drawing/2014/main" id="{77F09075-5C24-374D-B415-DAC0CD04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6430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B43B6032-4C36-2E48-A2AB-9B37B1A1B8DB}"/>
              </a:ext>
            </a:extLst>
          </p:cNvPr>
          <p:cNvGrpSpPr/>
          <p:nvPr/>
        </p:nvGrpSpPr>
        <p:grpSpPr>
          <a:xfrm>
            <a:off x="2319959" y="2251208"/>
            <a:ext cx="1070022" cy="1055417"/>
            <a:chOff x="696245" y="2970274"/>
            <a:chExt cx="1070022" cy="1055417"/>
          </a:xfrm>
        </p:grpSpPr>
        <p:pic>
          <p:nvPicPr>
            <p:cNvPr id="110" name="グラフィックス 109" descr="絵筆 単色塗りつぶし">
              <a:extLst>
                <a:ext uri="{FF2B5EF4-FFF2-40B4-BE49-F238E27FC236}">
                  <a16:creationId xmlns:a16="http://schemas.microsoft.com/office/drawing/2014/main" id="{D234C9F7-41A5-6D4B-8F95-0D3E0150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96245" y="3457888"/>
              <a:ext cx="556136" cy="567803"/>
            </a:xfrm>
            <a:prstGeom prst="rect">
              <a:avLst/>
            </a:prstGeom>
          </p:spPr>
        </p:pic>
        <p:pic>
          <p:nvPicPr>
            <p:cNvPr id="112" name="グラフィックス 111" descr="画像 単色塗りつぶし">
              <a:extLst>
                <a:ext uri="{FF2B5EF4-FFF2-40B4-BE49-F238E27FC236}">
                  <a16:creationId xmlns:a16="http://schemas.microsoft.com/office/drawing/2014/main" id="{EB74E901-B11B-9744-842A-72C63C57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447" y="2970274"/>
              <a:ext cx="831820" cy="831820"/>
            </a:xfrm>
            <a:prstGeom prst="rect">
              <a:avLst/>
            </a:prstGeom>
          </p:spPr>
        </p:pic>
      </p:grpSp>
      <p:pic>
        <p:nvPicPr>
          <p:cNvPr id="126" name="図 125" descr="アイコン&#10;&#10;自動的に生成された説明">
            <a:extLst>
              <a:ext uri="{FF2B5EF4-FFF2-40B4-BE49-F238E27FC236}">
                <a16:creationId xmlns:a16="http://schemas.microsoft.com/office/drawing/2014/main" id="{57E49801-0DB6-AA40-99D6-39F8AF253CF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23" y="3701579"/>
            <a:ext cx="827410" cy="827410"/>
          </a:xfrm>
          <a:prstGeom prst="rect">
            <a:avLst/>
          </a:prstGeom>
        </p:spPr>
      </p:pic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A48F01B0-60B8-394E-AE06-DAF8533C08D2}"/>
              </a:ext>
            </a:extLst>
          </p:cNvPr>
          <p:cNvGrpSpPr/>
          <p:nvPr/>
        </p:nvGrpSpPr>
        <p:grpSpPr>
          <a:xfrm>
            <a:off x="4202620" y="2395656"/>
            <a:ext cx="2399631" cy="844024"/>
            <a:chOff x="2021179" y="2169092"/>
            <a:chExt cx="2399631" cy="844024"/>
          </a:xfrm>
        </p:grpSpPr>
        <p:pic>
          <p:nvPicPr>
            <p:cNvPr id="154" name="図 153" descr="図形, 円&#10;&#10;自動的に生成された説明">
              <a:extLst>
                <a:ext uri="{FF2B5EF4-FFF2-40B4-BE49-F238E27FC236}">
                  <a16:creationId xmlns:a16="http://schemas.microsoft.com/office/drawing/2014/main" id="{2ACDF3AF-7449-0640-8B12-40FD26B5A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56" name="図 155" descr="図形, 円&#10;&#10;自動的に生成された説明">
              <a:extLst>
                <a:ext uri="{FF2B5EF4-FFF2-40B4-BE49-F238E27FC236}">
                  <a16:creationId xmlns:a16="http://schemas.microsoft.com/office/drawing/2014/main" id="{DEF1828B-8B13-334E-ABAF-D2486DAA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7" name="右矢印 156">
              <a:extLst>
                <a:ext uri="{FF2B5EF4-FFF2-40B4-BE49-F238E27FC236}">
                  <a16:creationId xmlns:a16="http://schemas.microsoft.com/office/drawing/2014/main" id="{A1440691-D4B7-0848-B12F-35E2496ED3E9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D04B7AEE-A4E0-6E4D-8FA6-1B34E4C9B78A}"/>
              </a:ext>
            </a:extLst>
          </p:cNvPr>
          <p:cNvCxnSpPr>
            <a:cxnSpLocks/>
          </p:cNvCxnSpPr>
          <p:nvPr/>
        </p:nvCxnSpPr>
        <p:spPr>
          <a:xfrm>
            <a:off x="3406068" y="2817668"/>
            <a:ext cx="6610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492EA651-D671-F94F-A0C0-0B3AE68F8E30}"/>
              </a:ext>
            </a:extLst>
          </p:cNvPr>
          <p:cNvCxnSpPr>
            <a:cxnSpLocks/>
          </p:cNvCxnSpPr>
          <p:nvPr/>
        </p:nvCxnSpPr>
        <p:spPr>
          <a:xfrm flipH="1">
            <a:off x="9628786" y="2195502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6034E5BE-AC3E-9F4E-8953-89DF082BC010}"/>
              </a:ext>
            </a:extLst>
          </p:cNvPr>
          <p:cNvCxnSpPr>
            <a:cxnSpLocks/>
          </p:cNvCxnSpPr>
          <p:nvPr/>
        </p:nvCxnSpPr>
        <p:spPr>
          <a:xfrm flipH="1">
            <a:off x="9616315" y="3502924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0" name="グループ化 189">
            <a:extLst>
              <a:ext uri="{FF2B5EF4-FFF2-40B4-BE49-F238E27FC236}">
                <a16:creationId xmlns:a16="http://schemas.microsoft.com/office/drawing/2014/main" id="{8347FCAC-7176-7749-81FF-26C60CB2ACFB}"/>
              </a:ext>
            </a:extLst>
          </p:cNvPr>
          <p:cNvGrpSpPr/>
          <p:nvPr/>
        </p:nvGrpSpPr>
        <p:grpSpPr>
          <a:xfrm>
            <a:off x="7082671" y="3076120"/>
            <a:ext cx="2399631" cy="844024"/>
            <a:chOff x="2021179" y="2169092"/>
            <a:chExt cx="2399631" cy="844024"/>
          </a:xfrm>
        </p:grpSpPr>
        <p:pic>
          <p:nvPicPr>
            <p:cNvPr id="191" name="図 190" descr="図形, 円&#10;&#10;自動的に生成された説明">
              <a:extLst>
                <a:ext uri="{FF2B5EF4-FFF2-40B4-BE49-F238E27FC236}">
                  <a16:creationId xmlns:a16="http://schemas.microsoft.com/office/drawing/2014/main" id="{2EECFB56-626B-854E-B121-CEE29B45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2" name="図 191" descr="図形, 円&#10;&#10;自動的に生成された説明">
              <a:extLst>
                <a:ext uri="{FF2B5EF4-FFF2-40B4-BE49-F238E27FC236}">
                  <a16:creationId xmlns:a16="http://schemas.microsoft.com/office/drawing/2014/main" id="{1A276A1F-F030-DF4D-8CF0-9873AFF2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3" name="右矢印 192">
              <a:extLst>
                <a:ext uri="{FF2B5EF4-FFF2-40B4-BE49-F238E27FC236}">
                  <a16:creationId xmlns:a16="http://schemas.microsoft.com/office/drawing/2014/main" id="{7E2F4D16-3F81-9A4D-890E-C6AFB23BC188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8D84D106-3801-DD49-903E-7BB49E1B4BCB}"/>
              </a:ext>
            </a:extLst>
          </p:cNvPr>
          <p:cNvGrpSpPr/>
          <p:nvPr/>
        </p:nvGrpSpPr>
        <p:grpSpPr>
          <a:xfrm>
            <a:off x="7082671" y="1801508"/>
            <a:ext cx="2398992" cy="844023"/>
            <a:chOff x="2035705" y="2169092"/>
            <a:chExt cx="2398992" cy="844023"/>
          </a:xfrm>
        </p:grpSpPr>
        <p:pic>
          <p:nvPicPr>
            <p:cNvPr id="196" name="図 195" descr="図形, 円&#10;&#10;自動的に生成された説明">
              <a:extLst>
                <a:ext uri="{FF2B5EF4-FFF2-40B4-BE49-F238E27FC236}">
                  <a16:creationId xmlns:a16="http://schemas.microsoft.com/office/drawing/2014/main" id="{AC9FB838-515D-7348-8FA4-3A8369CC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5705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5" name="図 194" descr="図形, 円&#10;&#10;自動的に生成された説明">
              <a:extLst>
                <a:ext uri="{FF2B5EF4-FFF2-40B4-BE49-F238E27FC236}">
                  <a16:creationId xmlns:a16="http://schemas.microsoft.com/office/drawing/2014/main" id="{82E90349-9130-1D48-AB0D-E1AE7C0BE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3817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7" name="右矢印 196">
              <a:extLst>
                <a:ext uri="{FF2B5EF4-FFF2-40B4-BE49-F238E27FC236}">
                  <a16:creationId xmlns:a16="http://schemas.microsoft.com/office/drawing/2014/main" id="{0B98B3E1-634F-C749-A190-9C849CABA9BF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D01BCA76-88BF-954E-8634-E76973F86099}"/>
              </a:ext>
            </a:extLst>
          </p:cNvPr>
          <p:cNvSpPr txBox="1"/>
          <p:nvPr/>
        </p:nvSpPr>
        <p:spPr>
          <a:xfrm>
            <a:off x="7403011" y="2617541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左に移動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199" name="テキスト ボックス 198">
            <a:extLst>
              <a:ext uri="{FF2B5EF4-FFF2-40B4-BE49-F238E27FC236}">
                <a16:creationId xmlns:a16="http://schemas.microsoft.com/office/drawing/2014/main" id="{6F207EFD-1BE6-8D49-9FC8-41104BCF34D7}"/>
              </a:ext>
            </a:extLst>
          </p:cNvPr>
          <p:cNvSpPr txBox="1"/>
          <p:nvPr/>
        </p:nvSpPr>
        <p:spPr>
          <a:xfrm>
            <a:off x="7425707" y="3914521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0" name="テキスト ボックス 199">
            <a:extLst>
              <a:ext uri="{FF2B5EF4-FFF2-40B4-BE49-F238E27FC236}">
                <a16:creationId xmlns:a16="http://schemas.microsoft.com/office/drawing/2014/main" id="{3FFEC3A6-5648-2440-A1DF-C99782D2E78E}"/>
              </a:ext>
            </a:extLst>
          </p:cNvPr>
          <p:cNvSpPr txBox="1"/>
          <p:nvPr/>
        </p:nvSpPr>
        <p:spPr>
          <a:xfrm>
            <a:off x="4554660" y="3223496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02" name="直線コネクタ 201">
            <a:extLst>
              <a:ext uri="{FF2B5EF4-FFF2-40B4-BE49-F238E27FC236}">
                <a16:creationId xmlns:a16="http://schemas.microsoft.com/office/drawing/2014/main" id="{0343B833-50E1-5049-AA05-46F26CD634E7}"/>
              </a:ext>
            </a:extLst>
          </p:cNvPr>
          <p:cNvCxnSpPr/>
          <p:nvPr/>
        </p:nvCxnSpPr>
        <p:spPr>
          <a:xfrm>
            <a:off x="4969672" y="3559345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コネクタ 202">
            <a:extLst>
              <a:ext uri="{FF2B5EF4-FFF2-40B4-BE49-F238E27FC236}">
                <a16:creationId xmlns:a16="http://schemas.microsoft.com/office/drawing/2014/main" id="{C2A0D7D9-5FC9-594A-B051-AB4C0EAC838E}"/>
              </a:ext>
            </a:extLst>
          </p:cNvPr>
          <p:cNvCxnSpPr/>
          <p:nvPr/>
        </p:nvCxnSpPr>
        <p:spPr>
          <a:xfrm>
            <a:off x="7854296" y="4243312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DDB41D7C-6308-454F-A136-E94561F9B749}"/>
              </a:ext>
            </a:extLst>
          </p:cNvPr>
          <p:cNvCxnSpPr>
            <a:cxnSpLocks/>
          </p:cNvCxnSpPr>
          <p:nvPr/>
        </p:nvCxnSpPr>
        <p:spPr>
          <a:xfrm flipH="1">
            <a:off x="3406068" y="4104316"/>
            <a:ext cx="39969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A5BB63F7-4E5E-E944-91C4-83E654FFB0A8}"/>
              </a:ext>
            </a:extLst>
          </p:cNvPr>
          <p:cNvSpPr txBox="1"/>
          <p:nvPr/>
        </p:nvSpPr>
        <p:spPr>
          <a:xfrm>
            <a:off x="4472052" y="4104316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の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ID</a:t>
            </a: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を提示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8" name="角丸四角形 207">
            <a:extLst>
              <a:ext uri="{FF2B5EF4-FFF2-40B4-BE49-F238E27FC236}">
                <a16:creationId xmlns:a16="http://schemas.microsoft.com/office/drawing/2014/main" id="{E6CA2CFE-D5B3-CE4B-913B-50F9C951B377}"/>
              </a:ext>
            </a:extLst>
          </p:cNvPr>
          <p:cNvSpPr/>
          <p:nvPr/>
        </p:nvSpPr>
        <p:spPr>
          <a:xfrm>
            <a:off x="3736602" y="1329361"/>
            <a:ext cx="6244695" cy="328073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9489F014-30FB-4B49-9204-E0F8F57CE1D4}"/>
              </a:ext>
            </a:extLst>
          </p:cNvPr>
          <p:cNvSpPr txBox="1"/>
          <p:nvPr/>
        </p:nvSpPr>
        <p:spPr>
          <a:xfrm>
            <a:off x="10040252" y="2531730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A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B946DAEC-4AED-8B4D-9AAB-D1A65EEA13FE}"/>
              </a:ext>
            </a:extLst>
          </p:cNvPr>
          <p:cNvSpPr txBox="1"/>
          <p:nvPr/>
        </p:nvSpPr>
        <p:spPr>
          <a:xfrm>
            <a:off x="10040252" y="3814216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pic>
        <p:nvPicPr>
          <p:cNvPr id="100" name="グラフィックス 99" descr="ユーザー 単色塗りつぶし">
            <a:extLst>
              <a:ext uri="{FF2B5EF4-FFF2-40B4-BE49-F238E27FC236}">
                <a16:creationId xmlns:a16="http://schemas.microsoft.com/office/drawing/2014/main" id="{4B7FA5BE-8BED-E046-91F1-DFEC74C001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11392" y="2721526"/>
            <a:ext cx="1003941" cy="1003941"/>
          </a:xfrm>
          <a:prstGeom prst="rect">
            <a:avLst/>
          </a:prstGeom>
        </p:spPr>
      </p:pic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C5C0D5E-F671-4742-9B66-E968C80BEF8A}"/>
              </a:ext>
            </a:extLst>
          </p:cNvPr>
          <p:cNvSpPr txBox="1"/>
          <p:nvPr/>
        </p:nvSpPr>
        <p:spPr>
          <a:xfrm>
            <a:off x="960952" y="3600110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学習者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6992DA79-46C3-7C40-9472-FAC7D82DDD62}"/>
              </a:ext>
            </a:extLst>
          </p:cNvPr>
          <p:cNvSpPr txBox="1"/>
          <p:nvPr/>
        </p:nvSpPr>
        <p:spPr>
          <a:xfrm>
            <a:off x="1970936" y="3229902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入力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702DF874-E8C2-6541-A454-C1EB059CA921}"/>
              </a:ext>
            </a:extLst>
          </p:cNvPr>
          <p:cNvCxnSpPr>
            <a:cxnSpLocks/>
          </p:cNvCxnSpPr>
          <p:nvPr/>
        </p:nvCxnSpPr>
        <p:spPr>
          <a:xfrm>
            <a:off x="5994400" y="3510789"/>
            <a:ext cx="1701800" cy="59352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0351F5-9E2D-8C48-9F38-B6C3B48C04B1}"/>
              </a:ext>
            </a:extLst>
          </p:cNvPr>
          <p:cNvSpPr txBox="1"/>
          <p:nvPr/>
        </p:nvSpPr>
        <p:spPr>
          <a:xfrm>
            <a:off x="10649976" y="1329361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①</a:t>
            </a:r>
            <a:endParaRPr kumimoji="1" lang="ja-JP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53D2BE2-A8F5-A241-AD6C-272BBA5B1E96}"/>
              </a:ext>
            </a:extLst>
          </p:cNvPr>
          <p:cNvSpPr txBox="1"/>
          <p:nvPr/>
        </p:nvSpPr>
        <p:spPr>
          <a:xfrm>
            <a:off x="8035945" y="1344397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②</a:t>
            </a:r>
            <a:endParaRPr kumimoji="1" lang="ja-JP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2843BA2-50F3-464B-946C-6B8BCBB38F68}"/>
              </a:ext>
            </a:extLst>
          </p:cNvPr>
          <p:cNvSpPr txBox="1"/>
          <p:nvPr/>
        </p:nvSpPr>
        <p:spPr>
          <a:xfrm>
            <a:off x="5158317" y="1913632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③</a:t>
            </a:r>
            <a:endParaRPr kumimoji="1" lang="ja-JP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E6A4253-36B8-EE4F-B94B-6AB3EDBCA965}"/>
              </a:ext>
            </a:extLst>
          </p:cNvPr>
          <p:cNvSpPr txBox="1"/>
          <p:nvPr/>
        </p:nvSpPr>
        <p:spPr>
          <a:xfrm>
            <a:off x="5183915" y="3657189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④</a:t>
            </a:r>
            <a:endParaRPr kumimoji="1" lang="ja-JP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71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グラフィックス 52" descr="画像">
            <a:extLst>
              <a:ext uri="{FF2B5EF4-FFF2-40B4-BE49-F238E27FC236}">
                <a16:creationId xmlns:a16="http://schemas.microsoft.com/office/drawing/2014/main" id="{1F40FDE1-51D2-0F4A-A5A3-F99A6EA4E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4656" y="1708337"/>
            <a:ext cx="749356" cy="749356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093AA19-5586-734F-ACD9-0AF553424232}"/>
              </a:ext>
            </a:extLst>
          </p:cNvPr>
          <p:cNvSpPr/>
          <p:nvPr/>
        </p:nvSpPr>
        <p:spPr>
          <a:xfrm>
            <a:off x="10434656" y="1989346"/>
            <a:ext cx="551610" cy="468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グラフィックス 53" descr="画像">
            <a:extLst>
              <a:ext uri="{FF2B5EF4-FFF2-40B4-BE49-F238E27FC236}">
                <a16:creationId xmlns:a16="http://schemas.microsoft.com/office/drawing/2014/main" id="{4C3FC5A0-5864-254D-933F-E917C026E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9612" y="1873715"/>
            <a:ext cx="749356" cy="749356"/>
          </a:xfrm>
          <a:prstGeom prst="rect">
            <a:avLst/>
          </a:prstGeom>
        </p:spPr>
      </p:pic>
      <p:pic>
        <p:nvPicPr>
          <p:cNvPr id="65" name="グラフィックス 64" descr="画像">
            <a:extLst>
              <a:ext uri="{FF2B5EF4-FFF2-40B4-BE49-F238E27FC236}">
                <a16:creationId xmlns:a16="http://schemas.microsoft.com/office/drawing/2014/main" id="{C41BF458-E16B-8E41-9D80-96C46F70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4655" y="3006589"/>
            <a:ext cx="749356" cy="749356"/>
          </a:xfrm>
          <a:prstGeom prst="rect">
            <a:avLst/>
          </a:prstGeom>
        </p:spPr>
      </p:pic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3D37AADB-8F73-DC4A-86A1-F45958BDA8FA}"/>
              </a:ext>
            </a:extLst>
          </p:cNvPr>
          <p:cNvSpPr/>
          <p:nvPr/>
        </p:nvSpPr>
        <p:spPr>
          <a:xfrm>
            <a:off x="10434655" y="3287598"/>
            <a:ext cx="551609" cy="468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7" name="グラフィックス 66" descr="画像">
            <a:extLst>
              <a:ext uri="{FF2B5EF4-FFF2-40B4-BE49-F238E27FC236}">
                <a16:creationId xmlns:a16="http://schemas.microsoft.com/office/drawing/2014/main" id="{77F09075-5C24-374D-B415-DAC0CD047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9612" y="3171967"/>
            <a:ext cx="749356" cy="749356"/>
          </a:xfrm>
          <a:prstGeom prst="rect">
            <a:avLst/>
          </a:prstGeom>
        </p:spPr>
      </p:pic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B43B6032-4C36-2E48-A2AB-9B37B1A1B8DB}"/>
              </a:ext>
            </a:extLst>
          </p:cNvPr>
          <p:cNvGrpSpPr/>
          <p:nvPr/>
        </p:nvGrpSpPr>
        <p:grpSpPr>
          <a:xfrm>
            <a:off x="2319959" y="1879726"/>
            <a:ext cx="1070022" cy="1055417"/>
            <a:chOff x="696245" y="2970274"/>
            <a:chExt cx="1070022" cy="1055417"/>
          </a:xfrm>
        </p:grpSpPr>
        <p:pic>
          <p:nvPicPr>
            <p:cNvPr id="110" name="グラフィックス 109" descr="絵筆 単色塗りつぶし">
              <a:extLst>
                <a:ext uri="{FF2B5EF4-FFF2-40B4-BE49-F238E27FC236}">
                  <a16:creationId xmlns:a16="http://schemas.microsoft.com/office/drawing/2014/main" id="{D234C9F7-41A5-6D4B-8F95-0D3E0150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96245" y="3457888"/>
              <a:ext cx="556136" cy="567803"/>
            </a:xfrm>
            <a:prstGeom prst="rect">
              <a:avLst/>
            </a:prstGeom>
          </p:spPr>
        </p:pic>
        <p:pic>
          <p:nvPicPr>
            <p:cNvPr id="112" name="グラフィックス 111" descr="画像 単色塗りつぶし">
              <a:extLst>
                <a:ext uri="{FF2B5EF4-FFF2-40B4-BE49-F238E27FC236}">
                  <a16:creationId xmlns:a16="http://schemas.microsoft.com/office/drawing/2014/main" id="{EB74E901-B11B-9744-842A-72C63C57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447" y="2970274"/>
              <a:ext cx="831820" cy="831820"/>
            </a:xfrm>
            <a:prstGeom prst="rect">
              <a:avLst/>
            </a:prstGeom>
          </p:spPr>
        </p:pic>
      </p:grpSp>
      <p:pic>
        <p:nvPicPr>
          <p:cNvPr id="126" name="図 125" descr="アイコン&#10;&#10;自動的に生成された説明">
            <a:extLst>
              <a:ext uri="{FF2B5EF4-FFF2-40B4-BE49-F238E27FC236}">
                <a16:creationId xmlns:a16="http://schemas.microsoft.com/office/drawing/2014/main" id="{57E49801-0DB6-AA40-99D6-39F8AF253CF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23" y="3701579"/>
            <a:ext cx="827410" cy="827410"/>
          </a:xfrm>
          <a:prstGeom prst="rect">
            <a:avLst/>
          </a:prstGeom>
        </p:spPr>
      </p:pic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A48F01B0-60B8-394E-AE06-DAF8533C08D2}"/>
              </a:ext>
            </a:extLst>
          </p:cNvPr>
          <p:cNvGrpSpPr/>
          <p:nvPr/>
        </p:nvGrpSpPr>
        <p:grpSpPr>
          <a:xfrm>
            <a:off x="4202620" y="2024174"/>
            <a:ext cx="2399631" cy="844024"/>
            <a:chOff x="2021179" y="2169092"/>
            <a:chExt cx="2399631" cy="844024"/>
          </a:xfrm>
        </p:grpSpPr>
        <p:pic>
          <p:nvPicPr>
            <p:cNvPr id="154" name="図 153" descr="図形, 円&#10;&#10;自動的に生成された説明">
              <a:extLst>
                <a:ext uri="{FF2B5EF4-FFF2-40B4-BE49-F238E27FC236}">
                  <a16:creationId xmlns:a16="http://schemas.microsoft.com/office/drawing/2014/main" id="{2ACDF3AF-7449-0640-8B12-40FD26B5A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56" name="図 155" descr="図形, 円&#10;&#10;自動的に生成された説明">
              <a:extLst>
                <a:ext uri="{FF2B5EF4-FFF2-40B4-BE49-F238E27FC236}">
                  <a16:creationId xmlns:a16="http://schemas.microsoft.com/office/drawing/2014/main" id="{DEF1828B-8B13-334E-ABAF-D2486DAA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7" name="右矢印 156">
              <a:extLst>
                <a:ext uri="{FF2B5EF4-FFF2-40B4-BE49-F238E27FC236}">
                  <a16:creationId xmlns:a16="http://schemas.microsoft.com/office/drawing/2014/main" id="{A1440691-D4B7-0848-B12F-35E2496ED3E9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D04B7AEE-A4E0-6E4D-8FA6-1B34E4C9B78A}"/>
              </a:ext>
            </a:extLst>
          </p:cNvPr>
          <p:cNvCxnSpPr>
            <a:cxnSpLocks/>
          </p:cNvCxnSpPr>
          <p:nvPr/>
        </p:nvCxnSpPr>
        <p:spPr>
          <a:xfrm>
            <a:off x="3406068" y="2446186"/>
            <a:ext cx="6610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492EA651-D671-F94F-A0C0-0B3AE68F8E30}"/>
              </a:ext>
            </a:extLst>
          </p:cNvPr>
          <p:cNvCxnSpPr>
            <a:cxnSpLocks/>
          </p:cNvCxnSpPr>
          <p:nvPr/>
        </p:nvCxnSpPr>
        <p:spPr>
          <a:xfrm flipH="1">
            <a:off x="9529673" y="2189440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6034E5BE-AC3E-9F4E-8953-89DF082BC010}"/>
              </a:ext>
            </a:extLst>
          </p:cNvPr>
          <p:cNvCxnSpPr>
            <a:cxnSpLocks/>
          </p:cNvCxnSpPr>
          <p:nvPr/>
        </p:nvCxnSpPr>
        <p:spPr>
          <a:xfrm flipH="1">
            <a:off x="9525812" y="3521342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0" name="グループ化 189">
            <a:extLst>
              <a:ext uri="{FF2B5EF4-FFF2-40B4-BE49-F238E27FC236}">
                <a16:creationId xmlns:a16="http://schemas.microsoft.com/office/drawing/2014/main" id="{8347FCAC-7176-7749-81FF-26C60CB2ACFB}"/>
              </a:ext>
            </a:extLst>
          </p:cNvPr>
          <p:cNvGrpSpPr/>
          <p:nvPr/>
        </p:nvGrpSpPr>
        <p:grpSpPr>
          <a:xfrm>
            <a:off x="7082671" y="3076120"/>
            <a:ext cx="2399631" cy="844024"/>
            <a:chOff x="2021179" y="2169092"/>
            <a:chExt cx="2399631" cy="844024"/>
          </a:xfrm>
        </p:grpSpPr>
        <p:pic>
          <p:nvPicPr>
            <p:cNvPr id="191" name="図 190" descr="図形, 円&#10;&#10;自動的に生成された説明">
              <a:extLst>
                <a:ext uri="{FF2B5EF4-FFF2-40B4-BE49-F238E27FC236}">
                  <a16:creationId xmlns:a16="http://schemas.microsoft.com/office/drawing/2014/main" id="{2EECFB56-626B-854E-B121-CEE29B45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2" name="図 191" descr="図形, 円&#10;&#10;自動的に生成された説明">
              <a:extLst>
                <a:ext uri="{FF2B5EF4-FFF2-40B4-BE49-F238E27FC236}">
                  <a16:creationId xmlns:a16="http://schemas.microsoft.com/office/drawing/2014/main" id="{1A276A1F-F030-DF4D-8CF0-9873AFF2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3" name="右矢印 192">
              <a:extLst>
                <a:ext uri="{FF2B5EF4-FFF2-40B4-BE49-F238E27FC236}">
                  <a16:creationId xmlns:a16="http://schemas.microsoft.com/office/drawing/2014/main" id="{7E2F4D16-3F81-9A4D-890E-C6AFB23BC188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8D84D106-3801-DD49-903E-7BB49E1B4BCB}"/>
              </a:ext>
            </a:extLst>
          </p:cNvPr>
          <p:cNvGrpSpPr/>
          <p:nvPr/>
        </p:nvGrpSpPr>
        <p:grpSpPr>
          <a:xfrm>
            <a:off x="7082671" y="1801508"/>
            <a:ext cx="2398992" cy="844023"/>
            <a:chOff x="2035705" y="2169092"/>
            <a:chExt cx="2398992" cy="844023"/>
          </a:xfrm>
        </p:grpSpPr>
        <p:pic>
          <p:nvPicPr>
            <p:cNvPr id="196" name="図 195" descr="図形, 円&#10;&#10;自動的に生成された説明">
              <a:extLst>
                <a:ext uri="{FF2B5EF4-FFF2-40B4-BE49-F238E27FC236}">
                  <a16:creationId xmlns:a16="http://schemas.microsoft.com/office/drawing/2014/main" id="{AC9FB838-515D-7348-8FA4-3A8369CC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5705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5" name="図 194" descr="図形, 円&#10;&#10;自動的に生成された説明">
              <a:extLst>
                <a:ext uri="{FF2B5EF4-FFF2-40B4-BE49-F238E27FC236}">
                  <a16:creationId xmlns:a16="http://schemas.microsoft.com/office/drawing/2014/main" id="{82E90349-9130-1D48-AB0D-E1AE7C0BE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3817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7" name="右矢印 196">
              <a:extLst>
                <a:ext uri="{FF2B5EF4-FFF2-40B4-BE49-F238E27FC236}">
                  <a16:creationId xmlns:a16="http://schemas.microsoft.com/office/drawing/2014/main" id="{0B98B3E1-634F-C749-A190-9C849CABA9BF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D01BCA76-88BF-954E-8634-E76973F86099}"/>
              </a:ext>
            </a:extLst>
          </p:cNvPr>
          <p:cNvSpPr txBox="1"/>
          <p:nvPr/>
        </p:nvSpPr>
        <p:spPr>
          <a:xfrm>
            <a:off x="7403011" y="2571375"/>
            <a:ext cx="17444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左に移動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199" name="テキスト ボックス 198">
            <a:extLst>
              <a:ext uri="{FF2B5EF4-FFF2-40B4-BE49-F238E27FC236}">
                <a16:creationId xmlns:a16="http://schemas.microsoft.com/office/drawing/2014/main" id="{6F207EFD-1BE6-8D49-9FC8-41104BCF34D7}"/>
              </a:ext>
            </a:extLst>
          </p:cNvPr>
          <p:cNvSpPr txBox="1"/>
          <p:nvPr/>
        </p:nvSpPr>
        <p:spPr>
          <a:xfrm>
            <a:off x="7425707" y="3868355"/>
            <a:ext cx="17444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0" name="テキスト ボックス 199">
            <a:extLst>
              <a:ext uri="{FF2B5EF4-FFF2-40B4-BE49-F238E27FC236}">
                <a16:creationId xmlns:a16="http://schemas.microsoft.com/office/drawing/2014/main" id="{3FFEC3A6-5648-2440-A1DF-C99782D2E78E}"/>
              </a:ext>
            </a:extLst>
          </p:cNvPr>
          <p:cNvSpPr txBox="1"/>
          <p:nvPr/>
        </p:nvSpPr>
        <p:spPr>
          <a:xfrm>
            <a:off x="4554659" y="2850544"/>
            <a:ext cx="17444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03" name="直線コネクタ 202">
            <a:extLst>
              <a:ext uri="{FF2B5EF4-FFF2-40B4-BE49-F238E27FC236}">
                <a16:creationId xmlns:a16="http://schemas.microsoft.com/office/drawing/2014/main" id="{C2A0D7D9-5FC9-594A-B051-AB4C0EAC838E}"/>
              </a:ext>
            </a:extLst>
          </p:cNvPr>
          <p:cNvCxnSpPr>
            <a:cxnSpLocks/>
          </p:cNvCxnSpPr>
          <p:nvPr/>
        </p:nvCxnSpPr>
        <p:spPr>
          <a:xfrm>
            <a:off x="7696200" y="4279748"/>
            <a:ext cx="12200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DDB41D7C-6308-454F-A136-E94561F9B749}"/>
              </a:ext>
            </a:extLst>
          </p:cNvPr>
          <p:cNvCxnSpPr>
            <a:cxnSpLocks/>
          </p:cNvCxnSpPr>
          <p:nvPr/>
        </p:nvCxnSpPr>
        <p:spPr>
          <a:xfrm flipH="1">
            <a:off x="3406068" y="4118604"/>
            <a:ext cx="39969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A5BB63F7-4E5E-E944-91C4-83E654FFB0A8}"/>
              </a:ext>
            </a:extLst>
          </p:cNvPr>
          <p:cNvSpPr txBox="1"/>
          <p:nvPr/>
        </p:nvSpPr>
        <p:spPr>
          <a:xfrm>
            <a:off x="4120984" y="4091506"/>
            <a:ext cx="256710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の</a:t>
            </a:r>
            <a:r>
              <a: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ID</a:t>
            </a: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を提示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8" name="角丸四角形 207">
            <a:extLst>
              <a:ext uri="{FF2B5EF4-FFF2-40B4-BE49-F238E27FC236}">
                <a16:creationId xmlns:a16="http://schemas.microsoft.com/office/drawing/2014/main" id="{E6CA2CFE-D5B3-CE4B-913B-50F9C951B377}"/>
              </a:ext>
            </a:extLst>
          </p:cNvPr>
          <p:cNvSpPr/>
          <p:nvPr/>
        </p:nvSpPr>
        <p:spPr>
          <a:xfrm>
            <a:off x="3736602" y="1329362"/>
            <a:ext cx="6244695" cy="323406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9489F014-30FB-4B49-9204-E0F8F57CE1D4}"/>
              </a:ext>
            </a:extLst>
          </p:cNvPr>
          <p:cNvSpPr txBox="1"/>
          <p:nvPr/>
        </p:nvSpPr>
        <p:spPr>
          <a:xfrm>
            <a:off x="10197249" y="2471341"/>
            <a:ext cx="102641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A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B946DAEC-4AED-8B4D-9AAB-D1A65EEA13FE}"/>
              </a:ext>
            </a:extLst>
          </p:cNvPr>
          <p:cNvSpPr txBox="1"/>
          <p:nvPr/>
        </p:nvSpPr>
        <p:spPr>
          <a:xfrm>
            <a:off x="10251601" y="3782338"/>
            <a:ext cx="93295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sz="2400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pic>
        <p:nvPicPr>
          <p:cNvPr id="100" name="グラフィックス 99" descr="ユーザー 単色塗りつぶし">
            <a:extLst>
              <a:ext uri="{FF2B5EF4-FFF2-40B4-BE49-F238E27FC236}">
                <a16:creationId xmlns:a16="http://schemas.microsoft.com/office/drawing/2014/main" id="{4B7FA5BE-8BED-E046-91F1-DFEC74C0019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2582" r="10293"/>
          <a:stretch/>
        </p:blipFill>
        <p:spPr>
          <a:xfrm>
            <a:off x="1684264" y="2732331"/>
            <a:ext cx="700147" cy="907799"/>
          </a:xfrm>
          <a:prstGeom prst="rect">
            <a:avLst/>
          </a:prstGeom>
        </p:spPr>
      </p:pic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C5C0D5E-F671-4742-9B66-E968C80BEF8A}"/>
              </a:ext>
            </a:extLst>
          </p:cNvPr>
          <p:cNvSpPr txBox="1"/>
          <p:nvPr/>
        </p:nvSpPr>
        <p:spPr>
          <a:xfrm>
            <a:off x="1503406" y="3498131"/>
            <a:ext cx="104108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学習者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6992DA79-46C3-7C40-9472-FAC7D82DDD62}"/>
              </a:ext>
            </a:extLst>
          </p:cNvPr>
          <p:cNvSpPr txBox="1"/>
          <p:nvPr/>
        </p:nvSpPr>
        <p:spPr>
          <a:xfrm>
            <a:off x="2438525" y="2828210"/>
            <a:ext cx="105378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入力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702DF874-E8C2-6541-A454-C1EB059CA921}"/>
              </a:ext>
            </a:extLst>
          </p:cNvPr>
          <p:cNvCxnSpPr>
            <a:cxnSpLocks/>
          </p:cNvCxnSpPr>
          <p:nvPr/>
        </p:nvCxnSpPr>
        <p:spPr>
          <a:xfrm>
            <a:off x="6090996" y="3195336"/>
            <a:ext cx="1553735" cy="91936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0351F5-9E2D-8C48-9F38-B6C3B48C04B1}"/>
              </a:ext>
            </a:extLst>
          </p:cNvPr>
          <p:cNvSpPr txBox="1"/>
          <p:nvPr/>
        </p:nvSpPr>
        <p:spPr>
          <a:xfrm>
            <a:off x="10438589" y="1250576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①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53D2BE2-A8F5-A241-AD6C-272BBA5B1E96}"/>
              </a:ext>
            </a:extLst>
          </p:cNvPr>
          <p:cNvSpPr txBox="1"/>
          <p:nvPr/>
        </p:nvSpPr>
        <p:spPr>
          <a:xfrm>
            <a:off x="8010298" y="1272881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②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2843BA2-50F3-464B-946C-6B8BCBB38F68}"/>
              </a:ext>
            </a:extLst>
          </p:cNvPr>
          <p:cNvSpPr txBox="1"/>
          <p:nvPr/>
        </p:nvSpPr>
        <p:spPr>
          <a:xfrm>
            <a:off x="5132620" y="1499003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③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E6A4253-36B8-EE4F-B94B-6AB3EDBCA965}"/>
              </a:ext>
            </a:extLst>
          </p:cNvPr>
          <p:cNvSpPr txBox="1"/>
          <p:nvPr/>
        </p:nvSpPr>
        <p:spPr>
          <a:xfrm>
            <a:off x="5128477" y="3599287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④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0FE2BF0F-AC87-3542-94B5-51608FE755A1}"/>
              </a:ext>
            </a:extLst>
          </p:cNvPr>
          <p:cNvCxnSpPr>
            <a:cxnSpLocks/>
          </p:cNvCxnSpPr>
          <p:nvPr/>
        </p:nvCxnSpPr>
        <p:spPr>
          <a:xfrm>
            <a:off x="4816859" y="3271419"/>
            <a:ext cx="12200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3BD8D87-C8F6-654D-87E1-D9A1489FB758}"/>
              </a:ext>
            </a:extLst>
          </p:cNvPr>
          <p:cNvSpPr txBox="1"/>
          <p:nvPr/>
        </p:nvSpPr>
        <p:spPr>
          <a:xfrm>
            <a:off x="2699142" y="1534491"/>
            <a:ext cx="54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③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483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889CF81-6EB7-A346-B638-B1A45ACDF835}"/>
              </a:ext>
            </a:extLst>
          </p:cNvPr>
          <p:cNvGrpSpPr/>
          <p:nvPr/>
        </p:nvGrpSpPr>
        <p:grpSpPr>
          <a:xfrm>
            <a:off x="10455351" y="1708337"/>
            <a:ext cx="914400" cy="914734"/>
            <a:chOff x="7096430" y="2312798"/>
            <a:chExt cx="1115794" cy="1116202"/>
          </a:xfrm>
        </p:grpSpPr>
        <p:pic>
          <p:nvPicPr>
            <p:cNvPr id="53" name="グラフィックス 52" descr="画像">
              <a:extLst>
                <a:ext uri="{FF2B5EF4-FFF2-40B4-BE49-F238E27FC236}">
                  <a16:creationId xmlns:a16="http://schemas.microsoft.com/office/drawing/2014/main" id="{1F40FDE1-51D2-0F4A-A5A3-F99A6EA4E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7824" y="2312798"/>
              <a:ext cx="914400" cy="914400"/>
            </a:xfrm>
            <a:prstGeom prst="rect">
              <a:avLst/>
            </a:prstGeom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9093AA19-5586-734F-ACD9-0AF553424232}"/>
                </a:ext>
              </a:extLst>
            </p:cNvPr>
            <p:cNvSpPr/>
            <p:nvPr/>
          </p:nvSpPr>
          <p:spPr>
            <a:xfrm>
              <a:off x="7297824" y="2655698"/>
              <a:ext cx="673100" cy="571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4" name="グラフィックス 53" descr="画像">
              <a:extLst>
                <a:ext uri="{FF2B5EF4-FFF2-40B4-BE49-F238E27FC236}">
                  <a16:creationId xmlns:a16="http://schemas.microsoft.com/office/drawing/2014/main" id="{4C3FC5A0-5864-254D-933F-E917C026E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6430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51A1D884-86FD-9B48-8328-2DCC4D03D36D}"/>
              </a:ext>
            </a:extLst>
          </p:cNvPr>
          <p:cNvGrpSpPr/>
          <p:nvPr/>
        </p:nvGrpSpPr>
        <p:grpSpPr>
          <a:xfrm>
            <a:off x="10455351" y="3006589"/>
            <a:ext cx="914399" cy="914734"/>
            <a:chOff x="7096430" y="2312798"/>
            <a:chExt cx="1115794" cy="1116202"/>
          </a:xfrm>
        </p:grpSpPr>
        <p:pic>
          <p:nvPicPr>
            <p:cNvPr id="65" name="グラフィックス 64" descr="画像">
              <a:extLst>
                <a:ext uri="{FF2B5EF4-FFF2-40B4-BE49-F238E27FC236}">
                  <a16:creationId xmlns:a16="http://schemas.microsoft.com/office/drawing/2014/main" id="{C41BF458-E16B-8E41-9D80-96C46F704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7824" y="2312798"/>
              <a:ext cx="914400" cy="914400"/>
            </a:xfrm>
            <a:prstGeom prst="rect">
              <a:avLst/>
            </a:prstGeom>
          </p:spPr>
        </p:pic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3D37AADB-8F73-DC4A-86A1-F45958BDA8FA}"/>
                </a:ext>
              </a:extLst>
            </p:cNvPr>
            <p:cNvSpPr/>
            <p:nvPr/>
          </p:nvSpPr>
          <p:spPr>
            <a:xfrm>
              <a:off x="7297824" y="2655698"/>
              <a:ext cx="673100" cy="571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7" name="グラフィックス 66" descr="画像">
              <a:extLst>
                <a:ext uri="{FF2B5EF4-FFF2-40B4-BE49-F238E27FC236}">
                  <a16:creationId xmlns:a16="http://schemas.microsoft.com/office/drawing/2014/main" id="{77F09075-5C24-374D-B415-DAC0CD04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6430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127" name="グループ化 126">
            <a:extLst>
              <a:ext uri="{FF2B5EF4-FFF2-40B4-BE49-F238E27FC236}">
                <a16:creationId xmlns:a16="http://schemas.microsoft.com/office/drawing/2014/main" id="{B43B6032-4C36-2E48-A2AB-9B37B1A1B8DB}"/>
              </a:ext>
            </a:extLst>
          </p:cNvPr>
          <p:cNvGrpSpPr/>
          <p:nvPr/>
        </p:nvGrpSpPr>
        <p:grpSpPr>
          <a:xfrm>
            <a:off x="2319959" y="2251208"/>
            <a:ext cx="1070022" cy="1055417"/>
            <a:chOff x="696245" y="2970274"/>
            <a:chExt cx="1070022" cy="1055417"/>
          </a:xfrm>
        </p:grpSpPr>
        <p:pic>
          <p:nvPicPr>
            <p:cNvPr id="110" name="グラフィックス 109" descr="絵筆 単色塗りつぶし">
              <a:extLst>
                <a:ext uri="{FF2B5EF4-FFF2-40B4-BE49-F238E27FC236}">
                  <a16:creationId xmlns:a16="http://schemas.microsoft.com/office/drawing/2014/main" id="{D234C9F7-41A5-6D4B-8F95-0D3E0150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96245" y="3457888"/>
              <a:ext cx="556136" cy="567803"/>
            </a:xfrm>
            <a:prstGeom prst="rect">
              <a:avLst/>
            </a:prstGeom>
          </p:spPr>
        </p:pic>
        <p:pic>
          <p:nvPicPr>
            <p:cNvPr id="112" name="グラフィックス 111" descr="画像 単色塗りつぶし">
              <a:extLst>
                <a:ext uri="{FF2B5EF4-FFF2-40B4-BE49-F238E27FC236}">
                  <a16:creationId xmlns:a16="http://schemas.microsoft.com/office/drawing/2014/main" id="{EB74E901-B11B-9744-842A-72C63C572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447" y="2970274"/>
              <a:ext cx="831820" cy="831820"/>
            </a:xfrm>
            <a:prstGeom prst="rect">
              <a:avLst/>
            </a:prstGeom>
          </p:spPr>
        </p:pic>
      </p:grpSp>
      <p:pic>
        <p:nvPicPr>
          <p:cNvPr id="126" name="図 125" descr="アイコン&#10;&#10;自動的に生成された説明">
            <a:extLst>
              <a:ext uri="{FF2B5EF4-FFF2-40B4-BE49-F238E27FC236}">
                <a16:creationId xmlns:a16="http://schemas.microsoft.com/office/drawing/2014/main" id="{57E49801-0DB6-AA40-99D6-39F8AF253CF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23" y="3701579"/>
            <a:ext cx="827410" cy="827410"/>
          </a:xfrm>
          <a:prstGeom prst="rect">
            <a:avLst/>
          </a:prstGeom>
        </p:spPr>
      </p:pic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A48F01B0-60B8-394E-AE06-DAF8533C08D2}"/>
              </a:ext>
            </a:extLst>
          </p:cNvPr>
          <p:cNvGrpSpPr/>
          <p:nvPr/>
        </p:nvGrpSpPr>
        <p:grpSpPr>
          <a:xfrm>
            <a:off x="4202620" y="2395656"/>
            <a:ext cx="2399631" cy="844024"/>
            <a:chOff x="2021179" y="2169092"/>
            <a:chExt cx="2399631" cy="844024"/>
          </a:xfrm>
        </p:grpSpPr>
        <p:pic>
          <p:nvPicPr>
            <p:cNvPr id="154" name="図 153" descr="図形, 円&#10;&#10;自動的に生成された説明">
              <a:extLst>
                <a:ext uri="{FF2B5EF4-FFF2-40B4-BE49-F238E27FC236}">
                  <a16:creationId xmlns:a16="http://schemas.microsoft.com/office/drawing/2014/main" id="{2ACDF3AF-7449-0640-8B12-40FD26B5A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56" name="図 155" descr="図形, 円&#10;&#10;自動的に生成された説明">
              <a:extLst>
                <a:ext uri="{FF2B5EF4-FFF2-40B4-BE49-F238E27FC236}">
                  <a16:creationId xmlns:a16="http://schemas.microsoft.com/office/drawing/2014/main" id="{DEF1828B-8B13-334E-ABAF-D2486DAA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7" name="右矢印 156">
              <a:extLst>
                <a:ext uri="{FF2B5EF4-FFF2-40B4-BE49-F238E27FC236}">
                  <a16:creationId xmlns:a16="http://schemas.microsoft.com/office/drawing/2014/main" id="{A1440691-D4B7-0848-B12F-35E2496ED3E9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D04B7AEE-A4E0-6E4D-8FA6-1B34E4C9B78A}"/>
              </a:ext>
            </a:extLst>
          </p:cNvPr>
          <p:cNvCxnSpPr>
            <a:cxnSpLocks/>
          </p:cNvCxnSpPr>
          <p:nvPr/>
        </p:nvCxnSpPr>
        <p:spPr>
          <a:xfrm>
            <a:off x="3406068" y="2817668"/>
            <a:ext cx="6610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492EA651-D671-F94F-A0C0-0B3AE68F8E30}"/>
              </a:ext>
            </a:extLst>
          </p:cNvPr>
          <p:cNvCxnSpPr>
            <a:cxnSpLocks/>
          </p:cNvCxnSpPr>
          <p:nvPr/>
        </p:nvCxnSpPr>
        <p:spPr>
          <a:xfrm flipH="1">
            <a:off x="9628786" y="2195502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6034E5BE-AC3E-9F4E-8953-89DF082BC010}"/>
              </a:ext>
            </a:extLst>
          </p:cNvPr>
          <p:cNvCxnSpPr>
            <a:cxnSpLocks/>
          </p:cNvCxnSpPr>
          <p:nvPr/>
        </p:nvCxnSpPr>
        <p:spPr>
          <a:xfrm flipH="1">
            <a:off x="9616315" y="3502924"/>
            <a:ext cx="705023" cy="7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0" name="グループ化 189">
            <a:extLst>
              <a:ext uri="{FF2B5EF4-FFF2-40B4-BE49-F238E27FC236}">
                <a16:creationId xmlns:a16="http://schemas.microsoft.com/office/drawing/2014/main" id="{8347FCAC-7176-7749-81FF-26C60CB2ACFB}"/>
              </a:ext>
            </a:extLst>
          </p:cNvPr>
          <p:cNvGrpSpPr/>
          <p:nvPr/>
        </p:nvGrpSpPr>
        <p:grpSpPr>
          <a:xfrm>
            <a:off x="7082671" y="3076120"/>
            <a:ext cx="2399631" cy="844024"/>
            <a:chOff x="2021179" y="2169092"/>
            <a:chExt cx="2399631" cy="844024"/>
          </a:xfrm>
        </p:grpSpPr>
        <p:pic>
          <p:nvPicPr>
            <p:cNvPr id="191" name="図 190" descr="図形, 円&#10;&#10;自動的に生成された説明">
              <a:extLst>
                <a:ext uri="{FF2B5EF4-FFF2-40B4-BE49-F238E27FC236}">
                  <a16:creationId xmlns:a16="http://schemas.microsoft.com/office/drawing/2014/main" id="{2EECFB56-626B-854E-B121-CEE29B457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1179" y="2169093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2" name="図 191" descr="図形, 円&#10;&#10;自動的に生成された説明">
              <a:extLst>
                <a:ext uri="{FF2B5EF4-FFF2-40B4-BE49-F238E27FC236}">
                  <a16:creationId xmlns:a16="http://schemas.microsoft.com/office/drawing/2014/main" id="{1A276A1F-F030-DF4D-8CF0-9873AFF2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89930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3" name="右矢印 192">
              <a:extLst>
                <a:ext uri="{FF2B5EF4-FFF2-40B4-BE49-F238E27FC236}">
                  <a16:creationId xmlns:a16="http://schemas.microsoft.com/office/drawing/2014/main" id="{7E2F4D16-3F81-9A4D-890E-C6AFB23BC188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8D84D106-3801-DD49-903E-7BB49E1B4BCB}"/>
              </a:ext>
            </a:extLst>
          </p:cNvPr>
          <p:cNvGrpSpPr/>
          <p:nvPr/>
        </p:nvGrpSpPr>
        <p:grpSpPr>
          <a:xfrm>
            <a:off x="7082671" y="1801508"/>
            <a:ext cx="2398992" cy="844023"/>
            <a:chOff x="2035705" y="2169092"/>
            <a:chExt cx="2398992" cy="844023"/>
          </a:xfrm>
        </p:grpSpPr>
        <p:pic>
          <p:nvPicPr>
            <p:cNvPr id="196" name="図 195" descr="図形, 円&#10;&#10;自動的に生成された説明">
              <a:extLst>
                <a:ext uri="{FF2B5EF4-FFF2-40B4-BE49-F238E27FC236}">
                  <a16:creationId xmlns:a16="http://schemas.microsoft.com/office/drawing/2014/main" id="{AC9FB838-515D-7348-8FA4-3A8369CC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35705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95" name="図 194" descr="図形, 円&#10;&#10;自動的に生成された説明">
              <a:extLst>
                <a:ext uri="{FF2B5EF4-FFF2-40B4-BE49-F238E27FC236}">
                  <a16:creationId xmlns:a16="http://schemas.microsoft.com/office/drawing/2014/main" id="{82E90349-9130-1D48-AB0D-E1AE7C0BE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3817" y="2169092"/>
              <a:ext cx="1130880" cy="8440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7" name="右矢印 196">
              <a:extLst>
                <a:ext uri="{FF2B5EF4-FFF2-40B4-BE49-F238E27FC236}">
                  <a16:creationId xmlns:a16="http://schemas.microsoft.com/office/drawing/2014/main" id="{0B98B3E1-634F-C749-A190-9C849CABA9BF}"/>
                </a:ext>
              </a:extLst>
            </p:cNvPr>
            <p:cNvSpPr/>
            <p:nvPr/>
          </p:nvSpPr>
          <p:spPr>
            <a:xfrm>
              <a:off x="3040531" y="2441706"/>
              <a:ext cx="420846" cy="345216"/>
            </a:xfrm>
            <a:prstGeom prst="rightArrow">
              <a:avLst/>
            </a:prstGeom>
            <a:solidFill>
              <a:srgbClr val="000000">
                <a:lumMod val="95000"/>
                <a:lumOff val="5000"/>
              </a:srgbClr>
            </a:solidFill>
            <a:ln w="254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endParaRPr>
            </a:p>
          </p:txBody>
        </p:sp>
      </p:grp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D01BCA76-88BF-954E-8634-E76973F86099}"/>
              </a:ext>
            </a:extLst>
          </p:cNvPr>
          <p:cNvSpPr txBox="1"/>
          <p:nvPr/>
        </p:nvSpPr>
        <p:spPr>
          <a:xfrm>
            <a:off x="7403011" y="2617541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左に移動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199" name="テキスト ボックス 198">
            <a:extLst>
              <a:ext uri="{FF2B5EF4-FFF2-40B4-BE49-F238E27FC236}">
                <a16:creationId xmlns:a16="http://schemas.microsoft.com/office/drawing/2014/main" id="{6F207EFD-1BE6-8D49-9FC8-41104BCF34D7}"/>
              </a:ext>
            </a:extLst>
          </p:cNvPr>
          <p:cNvSpPr txBox="1"/>
          <p:nvPr/>
        </p:nvSpPr>
        <p:spPr>
          <a:xfrm>
            <a:off x="7425707" y="3914521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0" name="テキスト ボックス 199">
            <a:extLst>
              <a:ext uri="{FF2B5EF4-FFF2-40B4-BE49-F238E27FC236}">
                <a16:creationId xmlns:a16="http://schemas.microsoft.com/office/drawing/2014/main" id="{3FFEC3A6-5648-2440-A1DF-C99782D2E78E}"/>
              </a:ext>
            </a:extLst>
          </p:cNvPr>
          <p:cNvSpPr txBox="1"/>
          <p:nvPr/>
        </p:nvSpPr>
        <p:spPr>
          <a:xfrm>
            <a:off x="4554660" y="3223496"/>
            <a:ext cx="174442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右に移動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02" name="直線コネクタ 201">
            <a:extLst>
              <a:ext uri="{FF2B5EF4-FFF2-40B4-BE49-F238E27FC236}">
                <a16:creationId xmlns:a16="http://schemas.microsoft.com/office/drawing/2014/main" id="{0343B833-50E1-5049-AA05-46F26CD634E7}"/>
              </a:ext>
            </a:extLst>
          </p:cNvPr>
          <p:cNvCxnSpPr/>
          <p:nvPr/>
        </p:nvCxnSpPr>
        <p:spPr>
          <a:xfrm>
            <a:off x="4969672" y="3559345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コネクタ 202">
            <a:extLst>
              <a:ext uri="{FF2B5EF4-FFF2-40B4-BE49-F238E27FC236}">
                <a16:creationId xmlns:a16="http://schemas.microsoft.com/office/drawing/2014/main" id="{C2A0D7D9-5FC9-594A-B051-AB4C0EAC838E}"/>
              </a:ext>
            </a:extLst>
          </p:cNvPr>
          <p:cNvCxnSpPr/>
          <p:nvPr/>
        </p:nvCxnSpPr>
        <p:spPr>
          <a:xfrm>
            <a:off x="7854296" y="4243312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DDB41D7C-6308-454F-A136-E94561F9B749}"/>
              </a:ext>
            </a:extLst>
          </p:cNvPr>
          <p:cNvCxnSpPr>
            <a:cxnSpLocks/>
          </p:cNvCxnSpPr>
          <p:nvPr/>
        </p:nvCxnSpPr>
        <p:spPr>
          <a:xfrm flipH="1">
            <a:off x="3406068" y="4104316"/>
            <a:ext cx="39969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A5BB63F7-4E5E-E944-91C4-83E654FFB0A8}"/>
              </a:ext>
            </a:extLst>
          </p:cNvPr>
          <p:cNvSpPr txBox="1"/>
          <p:nvPr/>
        </p:nvSpPr>
        <p:spPr>
          <a:xfrm>
            <a:off x="4472052" y="4104316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の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ID</a:t>
            </a: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を提示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08" name="角丸四角形 207">
            <a:extLst>
              <a:ext uri="{FF2B5EF4-FFF2-40B4-BE49-F238E27FC236}">
                <a16:creationId xmlns:a16="http://schemas.microsoft.com/office/drawing/2014/main" id="{E6CA2CFE-D5B3-CE4B-913B-50F9C951B377}"/>
              </a:ext>
            </a:extLst>
          </p:cNvPr>
          <p:cNvSpPr/>
          <p:nvPr/>
        </p:nvSpPr>
        <p:spPr>
          <a:xfrm>
            <a:off x="3736602" y="1501628"/>
            <a:ext cx="6244695" cy="310847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9489F014-30FB-4B49-9204-E0F8F57CE1D4}"/>
              </a:ext>
            </a:extLst>
          </p:cNvPr>
          <p:cNvSpPr txBox="1"/>
          <p:nvPr/>
        </p:nvSpPr>
        <p:spPr>
          <a:xfrm>
            <a:off x="10040252" y="2531730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A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B946DAEC-4AED-8B4D-9AAB-D1A65EEA13FE}"/>
              </a:ext>
            </a:extLst>
          </p:cNvPr>
          <p:cNvSpPr txBox="1"/>
          <p:nvPr/>
        </p:nvSpPr>
        <p:spPr>
          <a:xfrm>
            <a:off x="10040252" y="3814216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作品</a:t>
            </a:r>
            <a:r>
              <a:rPr kumimoji="0" lang="en-US" altLang="ja-JP" kern="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B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6992DA79-46C3-7C40-9472-FAC7D82DDD62}"/>
              </a:ext>
            </a:extLst>
          </p:cNvPr>
          <p:cNvSpPr txBox="1"/>
          <p:nvPr/>
        </p:nvSpPr>
        <p:spPr>
          <a:xfrm>
            <a:off x="1970936" y="3229902"/>
            <a:ext cx="190964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kern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Helvetica Light"/>
              </a:rPr>
              <a:t>入力</a:t>
            </a:r>
            <a:endParaRPr kumimoji="0" lang="en-US" altLang="ja-JP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Helvetica Light"/>
            </a:endParaRPr>
          </a:p>
        </p:txBody>
      </p: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702DF874-E8C2-6541-A454-C1EB059CA921}"/>
              </a:ext>
            </a:extLst>
          </p:cNvPr>
          <p:cNvCxnSpPr>
            <a:cxnSpLocks/>
          </p:cNvCxnSpPr>
          <p:nvPr/>
        </p:nvCxnSpPr>
        <p:spPr>
          <a:xfrm>
            <a:off x="5994400" y="3510789"/>
            <a:ext cx="1701800" cy="59352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883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D0432D9-77CC-BB4F-994E-0E92E64B106A}"/>
              </a:ext>
            </a:extLst>
          </p:cNvPr>
          <p:cNvGrpSpPr/>
          <p:nvPr/>
        </p:nvGrpSpPr>
        <p:grpSpPr>
          <a:xfrm>
            <a:off x="0" y="37226"/>
            <a:ext cx="5619752" cy="2820274"/>
            <a:chOff x="1809749" y="1885950"/>
            <a:chExt cx="5619752" cy="2820274"/>
          </a:xfrm>
        </p:grpSpPr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E917D8EC-068C-9B4F-8BC1-F63FC8E70393}"/>
                </a:ext>
              </a:extLst>
            </p:cNvPr>
            <p:cNvGrpSpPr/>
            <p:nvPr/>
          </p:nvGrpSpPr>
          <p:grpSpPr>
            <a:xfrm>
              <a:off x="1809749" y="1885950"/>
              <a:ext cx="2603500" cy="2383314"/>
              <a:chOff x="1758949" y="1885950"/>
              <a:chExt cx="2603500" cy="2383314"/>
            </a:xfrm>
          </p:grpSpPr>
          <p:pic>
            <p:nvPicPr>
              <p:cNvPr id="14" name="図 13" descr="図形&#10;&#10;中程度の精度で自動的に生成された説明">
                <a:extLst>
                  <a:ext uri="{FF2B5EF4-FFF2-40B4-BE49-F238E27FC236}">
                    <a16:creationId xmlns:a16="http://schemas.microsoft.com/office/drawing/2014/main" id="{64655754-FA80-D349-BB49-3CF0E6E2E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8949" y="1885950"/>
                <a:ext cx="2603500" cy="19431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0943A3C2-6CD9-3E4A-93A6-FD8A00554BEB}"/>
                  </a:ext>
                </a:extLst>
              </p:cNvPr>
              <p:cNvSpPr txBox="1"/>
              <p:nvPr/>
            </p:nvSpPr>
            <p:spPr>
              <a:xfrm>
                <a:off x="1758949" y="3899932"/>
                <a:ext cx="2108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座標</a:t>
                </a:r>
                <a:r>
                  <a:rPr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位置</a:t>
                </a:r>
                <a:r>
                  <a:rPr kumimoji="1" lang="en-US" altLang="ja-JP" dirty="0">
                    <a:latin typeface="Century" panose="02040604050505020304" pitchFamily="18" charset="0"/>
                  </a:rPr>
                  <a:t>(-130, </a:t>
                </a:r>
                <a:r>
                  <a:rPr lang="en-US" altLang="ja-JP" dirty="0">
                    <a:latin typeface="Century" panose="02040604050505020304" pitchFamily="18" charset="0"/>
                  </a:rPr>
                  <a:t>70</a:t>
                </a:r>
                <a:r>
                  <a:rPr kumimoji="1" lang="en-US" altLang="ja-JP" dirty="0">
                    <a:latin typeface="Century" panose="02040604050505020304" pitchFamily="18" charset="0"/>
                  </a:rPr>
                  <a:t>)</a:t>
                </a:r>
                <a:endParaRPr kumimoji="1" lang="ja-JP" altLang="en-US">
                  <a:latin typeface="Century" panose="02040604050505020304" pitchFamily="18" charset="0"/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4BE099D0-5FE4-DC45-B136-F476843E48C9}"/>
                </a:ext>
              </a:extLst>
            </p:cNvPr>
            <p:cNvGrpSpPr/>
            <p:nvPr/>
          </p:nvGrpSpPr>
          <p:grpSpPr>
            <a:xfrm>
              <a:off x="4794250" y="1885950"/>
              <a:ext cx="2635251" cy="1943100"/>
              <a:chOff x="7131050" y="1885950"/>
              <a:chExt cx="2635251" cy="1943100"/>
            </a:xfrm>
          </p:grpSpPr>
          <p:pic>
            <p:nvPicPr>
              <p:cNvPr id="16" name="図 15" descr="挿絵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93B8FF9-0E46-D24D-B4FC-4136D68ECF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1050" y="1885950"/>
                <a:ext cx="2603500" cy="19431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2C5E9DE-9553-9C4F-829A-D56983C7B39A}"/>
                  </a:ext>
                </a:extLst>
              </p:cNvPr>
              <p:cNvSpPr txBox="1"/>
              <p:nvPr/>
            </p:nvSpPr>
            <p:spPr>
              <a:xfrm>
                <a:off x="7734976" y="3059668"/>
                <a:ext cx="2031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latin typeface="MS Mincho" panose="02020609040205080304" pitchFamily="49" charset="-128"/>
                    <a:ea typeface="MS Mincho" panose="02020609040205080304" pitchFamily="49" charset="-128"/>
                  </a:rPr>
                  <a:t>座標位置</a:t>
                </a:r>
                <a:r>
                  <a:rPr kumimoji="1" lang="en-US" altLang="ja-JP" dirty="0">
                    <a:latin typeface="Century" panose="02040604050505020304" pitchFamily="18" charset="0"/>
                  </a:rPr>
                  <a:t>(130, 70)</a:t>
                </a:r>
                <a:endParaRPr kumimoji="1" lang="ja-JP" altLang="en-US">
                  <a:latin typeface="Century" panose="02040604050505020304" pitchFamily="18" charset="0"/>
                </a:endParaRPr>
              </a:p>
            </p:txBody>
          </p:sp>
        </p:grp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6E77416D-E2D1-B346-A1C2-AFDACAB28583}"/>
                </a:ext>
              </a:extLst>
            </p:cNvPr>
            <p:cNvSpPr txBox="1"/>
            <p:nvPr/>
          </p:nvSpPr>
          <p:spPr>
            <a:xfrm>
              <a:off x="2035291" y="4336892"/>
              <a:ext cx="2152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atin typeface="Century" panose="02040604050505020304" pitchFamily="18" charset="0"/>
                </a:rPr>
                <a:t>(a</a:t>
              </a:r>
              <a:r>
                <a:rPr kumimoji="1" lang="en-US" altLang="ja-JP" dirty="0"/>
                <a:t>) </a:t>
              </a:r>
              <a:r>
                <a:rPr kumimoji="1" lang="en-US" altLang="ja-JP" dirty="0">
                  <a:latin typeface="Century" panose="02040604050505020304" pitchFamily="18" charset="0"/>
                </a:rPr>
                <a:t>t</a:t>
              </a:r>
              <a:r>
                <a:rPr kumimoji="1" lang="en-US" altLang="ja-JP" baseline="-25000" dirty="0">
                  <a:latin typeface="Century" panose="02040604050505020304" pitchFamily="18" charset="0"/>
                </a:rPr>
                <a:t>1</a:t>
              </a:r>
              <a:r>
                <a: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rPr>
                <a:t>における画像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7264C24D-668A-4A41-860A-D1C21DFA0E66}"/>
                </a:ext>
              </a:extLst>
            </p:cNvPr>
            <p:cNvSpPr txBox="1"/>
            <p:nvPr/>
          </p:nvSpPr>
          <p:spPr>
            <a:xfrm>
              <a:off x="5081509" y="4336892"/>
              <a:ext cx="2295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atin typeface="Century" panose="02040604050505020304" pitchFamily="18" charset="0"/>
                </a:rPr>
                <a:t>(b</a:t>
              </a:r>
              <a:r>
                <a:rPr kumimoji="1" lang="en-US" altLang="ja-JP" dirty="0"/>
                <a:t>) </a:t>
              </a:r>
              <a:r>
                <a:rPr kumimoji="1" lang="en-US" altLang="ja-JP" dirty="0">
                  <a:latin typeface="Century" panose="02040604050505020304" pitchFamily="18" charset="0"/>
                </a:rPr>
                <a:t>t</a:t>
              </a:r>
              <a:r>
                <a:rPr kumimoji="1" lang="en-US" altLang="ja-JP" baseline="-25000" dirty="0">
                  <a:latin typeface="Century" panose="02040604050505020304" pitchFamily="18" charset="0"/>
                </a:rPr>
                <a:t>2</a:t>
              </a:r>
              <a:r>
                <a:rPr kumimoji="1" lang="ja-JP" altLang="en-US">
                  <a:latin typeface="MS Mincho" panose="02020609040205080304" pitchFamily="49" charset="-128"/>
                  <a:ea typeface="MS Mincho" panose="02020609040205080304" pitchFamily="49" charset="-128"/>
                </a:rPr>
                <a:t>における画像</a:t>
              </a:r>
            </a:p>
          </p:txBody>
        </p:sp>
      </p:grpSp>
      <p:pic>
        <p:nvPicPr>
          <p:cNvPr id="2" name="図 1">
            <a:extLst>
              <a:ext uri="{FF2B5EF4-FFF2-40B4-BE49-F238E27FC236}">
                <a16:creationId xmlns:a16="http://schemas.microsoft.com/office/drawing/2014/main" id="{E18B8EEC-9F69-3E48-9C8A-FFF1D5B4A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08" y="3429225"/>
            <a:ext cx="4371975" cy="23145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72A4D0C-69B4-1E40-B0B6-8CF3C8E37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226" y="3429000"/>
            <a:ext cx="4401166" cy="2314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D558FC6-0938-C546-87B4-BC1DD0989810}"/>
              </a:ext>
            </a:extLst>
          </p:cNvPr>
          <p:cNvSpPr txBox="1"/>
          <p:nvPr/>
        </p:nvSpPr>
        <p:spPr>
          <a:xfrm>
            <a:off x="2235192" y="5855678"/>
            <a:ext cx="319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latin typeface="Century" panose="02040604050505020304" pitchFamily="18" charset="0"/>
              </a:rPr>
              <a:t>(a</a:t>
            </a:r>
            <a:r>
              <a:rPr kumimoji="1" lang="en-US" altLang="ja-JP" sz="2800" dirty="0"/>
              <a:t>) </a:t>
            </a:r>
            <a:r>
              <a:rPr kumimoji="1" lang="en-US" altLang="ja-JP" sz="2800" dirty="0">
                <a:latin typeface="Century" panose="02040604050505020304" pitchFamily="18" charset="0"/>
              </a:rPr>
              <a:t>t</a:t>
            </a:r>
            <a:r>
              <a:rPr kumimoji="1" lang="en-US" altLang="ja-JP" sz="2800" baseline="-25000" dirty="0">
                <a:latin typeface="Century" panose="02040604050505020304" pitchFamily="18" charset="0"/>
              </a:rPr>
              <a:t>1</a:t>
            </a:r>
            <a:r>
              <a:rPr kumimoji="1" lang="ja-JP" altLang="en-US" sz="2800">
                <a:latin typeface="MS Mincho" panose="02020609040205080304" pitchFamily="49" charset="-128"/>
                <a:ea typeface="MS Mincho" panose="02020609040205080304" pitchFamily="49" charset="-128"/>
              </a:rPr>
              <a:t>における画像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063C1F6-0CBC-CF40-8330-00DC77B548B3}"/>
              </a:ext>
            </a:extLst>
          </p:cNvPr>
          <p:cNvSpPr txBox="1"/>
          <p:nvPr/>
        </p:nvSpPr>
        <p:spPr>
          <a:xfrm>
            <a:off x="6783767" y="5855678"/>
            <a:ext cx="319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latin typeface="Century" panose="02040604050505020304" pitchFamily="18" charset="0"/>
              </a:rPr>
              <a:t>(b</a:t>
            </a:r>
            <a:r>
              <a:rPr kumimoji="1" lang="en-US" altLang="ja-JP" sz="2800" dirty="0"/>
              <a:t>) </a:t>
            </a:r>
            <a:r>
              <a:rPr kumimoji="1" lang="en-US" altLang="ja-JP" sz="2800" dirty="0">
                <a:latin typeface="Century" panose="02040604050505020304" pitchFamily="18" charset="0"/>
              </a:rPr>
              <a:t>t</a:t>
            </a:r>
            <a:r>
              <a:rPr kumimoji="1" lang="en-US" altLang="ja-JP" sz="2800" baseline="-25000" dirty="0">
                <a:latin typeface="Century" panose="02040604050505020304" pitchFamily="18" charset="0"/>
              </a:rPr>
              <a:t>2</a:t>
            </a:r>
            <a:r>
              <a:rPr kumimoji="1" lang="ja-JP" altLang="en-US" sz="2800">
                <a:latin typeface="MS Mincho" panose="02020609040205080304" pitchFamily="49" charset="-128"/>
                <a:ea typeface="MS Mincho" panose="02020609040205080304" pitchFamily="49" charset="-128"/>
              </a:rPr>
              <a:t>における画像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97E6ABF-4945-B647-A295-F653B0EFFD5D}"/>
              </a:ext>
            </a:extLst>
          </p:cNvPr>
          <p:cNvSpPr txBox="1"/>
          <p:nvPr/>
        </p:nvSpPr>
        <p:spPr>
          <a:xfrm>
            <a:off x="3219221" y="3844734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座標</a:t>
            </a:r>
            <a:r>
              <a:rPr lang="ja-JP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位置</a:t>
            </a:r>
            <a:r>
              <a:rPr kumimoji="1" lang="en-US" altLang="ja-JP" sz="2400" dirty="0">
                <a:latin typeface="Century" panose="02040604050505020304" pitchFamily="18" charset="0"/>
              </a:rPr>
              <a:t>(-130, -</a:t>
            </a:r>
            <a:r>
              <a:rPr lang="en-US" altLang="ja-JP" sz="2400" dirty="0">
                <a:latin typeface="Century" panose="02040604050505020304" pitchFamily="18" charset="0"/>
              </a:rPr>
              <a:t>70</a:t>
            </a:r>
            <a:r>
              <a:rPr kumimoji="1" lang="en-US" altLang="ja-JP" sz="2400" dirty="0">
                <a:latin typeface="Century" panose="02040604050505020304" pitchFamily="18" charset="0"/>
              </a:rPr>
              <a:t>)</a:t>
            </a:r>
            <a:endParaRPr kumimoji="1" lang="ja-JP" altLang="en-US" sz="2400">
              <a:latin typeface="Century" panose="020406040505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30909F3-5FA0-9F4C-8832-473D21179460}"/>
              </a:ext>
            </a:extLst>
          </p:cNvPr>
          <p:cNvSpPr txBox="1"/>
          <p:nvPr/>
        </p:nvSpPr>
        <p:spPr>
          <a:xfrm>
            <a:off x="7930910" y="4867499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座標位置</a:t>
            </a:r>
            <a:r>
              <a:rPr kumimoji="1" lang="en-US" altLang="ja-JP" sz="2400" dirty="0">
                <a:latin typeface="Century" panose="02040604050505020304" pitchFamily="18" charset="0"/>
              </a:rPr>
              <a:t>(130, 70)</a:t>
            </a:r>
            <a:endParaRPr kumimoji="1" lang="ja-JP" altLang="en-US" sz="240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177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26D9EAB-669A-DD43-A90B-F6161286614F}"/>
              </a:ext>
            </a:extLst>
          </p:cNvPr>
          <p:cNvGrpSpPr/>
          <p:nvPr/>
        </p:nvGrpSpPr>
        <p:grpSpPr>
          <a:xfrm>
            <a:off x="2100263" y="1159668"/>
            <a:ext cx="4843462" cy="4598195"/>
            <a:chOff x="2100263" y="1159668"/>
            <a:chExt cx="4843462" cy="4598195"/>
          </a:xfrm>
        </p:grpSpPr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F0B8CB53-1F32-2F4D-8E47-85837B254501}"/>
                </a:ext>
              </a:extLst>
            </p:cNvPr>
            <p:cNvCxnSpPr/>
            <p:nvPr/>
          </p:nvCxnSpPr>
          <p:spPr>
            <a:xfrm>
              <a:off x="2100263" y="3429000"/>
              <a:ext cx="48434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F0AA023A-96D1-E94F-AFF8-69759EE7504C}"/>
                </a:ext>
              </a:extLst>
            </p:cNvPr>
            <p:cNvCxnSpPr>
              <a:cxnSpLocks/>
            </p:cNvCxnSpPr>
            <p:nvPr/>
          </p:nvCxnSpPr>
          <p:spPr>
            <a:xfrm>
              <a:off x="4457698" y="1159668"/>
              <a:ext cx="0" cy="459819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DE51A11-784F-0744-9A0D-E4F7D3772E31}"/>
              </a:ext>
            </a:extLst>
          </p:cNvPr>
          <p:cNvCxnSpPr>
            <a:cxnSpLocks/>
          </p:cNvCxnSpPr>
          <p:nvPr/>
        </p:nvCxnSpPr>
        <p:spPr>
          <a:xfrm flipV="1">
            <a:off x="2514600" y="1428750"/>
            <a:ext cx="3900488" cy="385762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9D23994-BBC3-6144-8317-2A665A35615A}"/>
              </a:ext>
            </a:extLst>
          </p:cNvPr>
          <p:cNvCxnSpPr>
            <a:cxnSpLocks/>
          </p:cNvCxnSpPr>
          <p:nvPr/>
        </p:nvCxnSpPr>
        <p:spPr>
          <a:xfrm>
            <a:off x="2357438" y="1584841"/>
            <a:ext cx="4257675" cy="3701534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7182B96D-D808-BD43-8763-27347DA13D5E}"/>
              </a:ext>
            </a:extLst>
          </p:cNvPr>
          <p:cNvCxnSpPr>
            <a:cxnSpLocks/>
          </p:cNvCxnSpPr>
          <p:nvPr/>
        </p:nvCxnSpPr>
        <p:spPr>
          <a:xfrm>
            <a:off x="2212288" y="3429000"/>
            <a:ext cx="454797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0F125EE1-A332-8B4E-952E-AD528B608D58}"/>
              </a:ext>
            </a:extLst>
          </p:cNvPr>
          <p:cNvCxnSpPr>
            <a:cxnSpLocks/>
          </p:cNvCxnSpPr>
          <p:nvPr/>
        </p:nvCxnSpPr>
        <p:spPr>
          <a:xfrm flipV="1">
            <a:off x="4457699" y="1350289"/>
            <a:ext cx="0" cy="413611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F747E13C-A991-184C-8AAE-84ECDB5C2577}"/>
              </a:ext>
            </a:extLst>
          </p:cNvPr>
          <p:cNvCxnSpPr/>
          <p:nvPr/>
        </p:nvCxnSpPr>
        <p:spPr>
          <a:xfrm>
            <a:off x="5358950" y="3794403"/>
            <a:ext cx="1128713" cy="942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49BF490E-C7F2-4345-A7D8-66190D1B9E01}"/>
              </a:ext>
            </a:extLst>
          </p:cNvPr>
          <p:cNvSpPr txBox="1"/>
          <p:nvPr/>
        </p:nvSpPr>
        <p:spPr>
          <a:xfrm>
            <a:off x="6255646" y="5358764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B25499C-4A1B-124C-BDA4-7067417B1208}"/>
              </a:ext>
            </a:extLst>
          </p:cNvPr>
          <p:cNvSpPr txBox="1"/>
          <p:nvPr/>
        </p:nvSpPr>
        <p:spPr>
          <a:xfrm>
            <a:off x="6096000" y="634096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C259A6AD-B320-EA4B-9A59-78E62FE3E41F}"/>
              </a:ext>
            </a:extLst>
          </p:cNvPr>
          <p:cNvCxnSpPr>
            <a:cxnSpLocks/>
          </p:cNvCxnSpPr>
          <p:nvPr/>
        </p:nvCxnSpPr>
        <p:spPr>
          <a:xfrm flipV="1">
            <a:off x="4866083" y="1456642"/>
            <a:ext cx="984649" cy="101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B436961F-250B-B34F-9C41-91FB0DB3E0D5}"/>
              </a:ext>
            </a:extLst>
          </p:cNvPr>
          <p:cNvCxnSpPr>
            <a:cxnSpLocks/>
          </p:cNvCxnSpPr>
          <p:nvPr/>
        </p:nvCxnSpPr>
        <p:spPr>
          <a:xfrm flipH="1" flipV="1">
            <a:off x="3031221" y="1684348"/>
            <a:ext cx="1001896" cy="89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6365755-E886-7D4C-9862-EC784099FABD}"/>
              </a:ext>
            </a:extLst>
          </p:cNvPr>
          <p:cNvSpPr txBox="1"/>
          <p:nvPr/>
        </p:nvSpPr>
        <p:spPr>
          <a:xfrm>
            <a:off x="992726" y="766718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40227724-1ACD-CA44-A2E8-5CEDBC6C72ED}"/>
              </a:ext>
            </a:extLst>
          </p:cNvPr>
          <p:cNvCxnSpPr>
            <a:cxnSpLocks/>
          </p:cNvCxnSpPr>
          <p:nvPr/>
        </p:nvCxnSpPr>
        <p:spPr>
          <a:xfrm flipH="1">
            <a:off x="2590021" y="3874831"/>
            <a:ext cx="973697" cy="89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B7F1D463-B136-4849-8134-2A576326C09F}"/>
              </a:ext>
            </a:extLst>
          </p:cNvPr>
          <p:cNvSpPr txBox="1"/>
          <p:nvPr/>
        </p:nvSpPr>
        <p:spPr>
          <a:xfrm>
            <a:off x="876299" y="5091408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B600FADB-4F7A-BF4C-B263-77374D66A7F1}"/>
              </a:ext>
            </a:extLst>
          </p:cNvPr>
          <p:cNvSpPr txBox="1"/>
          <p:nvPr/>
        </p:nvSpPr>
        <p:spPr>
          <a:xfrm>
            <a:off x="3686306" y="5884171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0</a:t>
            </a:r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7938A21C-831F-F446-B6AC-949CECAEE3CD}"/>
              </a:ext>
            </a:extLst>
          </p:cNvPr>
          <p:cNvCxnSpPr>
            <a:cxnSpLocks/>
          </p:cNvCxnSpPr>
          <p:nvPr/>
        </p:nvCxnSpPr>
        <p:spPr>
          <a:xfrm flipH="1">
            <a:off x="4257674" y="4026797"/>
            <a:ext cx="16509" cy="1492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528B7D1C-0949-6441-9880-75399F5D6538}"/>
              </a:ext>
            </a:extLst>
          </p:cNvPr>
          <p:cNvCxnSpPr>
            <a:cxnSpLocks/>
          </p:cNvCxnSpPr>
          <p:nvPr/>
        </p:nvCxnSpPr>
        <p:spPr>
          <a:xfrm flipV="1">
            <a:off x="4182948" y="1344334"/>
            <a:ext cx="0" cy="1233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E8E694FC-A7A1-5A44-A63F-E99BB5ACA0A3}"/>
              </a:ext>
            </a:extLst>
          </p:cNvPr>
          <p:cNvSpPr txBox="1"/>
          <p:nvPr/>
        </p:nvSpPr>
        <p:spPr>
          <a:xfrm>
            <a:off x="3664875" y="443553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0</a:t>
            </a:r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EF34C47B-315E-2A40-A133-49E991F61221}"/>
              </a:ext>
            </a:extLst>
          </p:cNvPr>
          <p:cNvSpPr txBox="1"/>
          <p:nvPr/>
        </p:nvSpPr>
        <p:spPr>
          <a:xfrm>
            <a:off x="7188626" y="3035811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正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0</a:t>
            </a:r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7E1E4335-1E18-F04F-AF50-8B8D43400D38}"/>
              </a:ext>
            </a:extLst>
          </p:cNvPr>
          <p:cNvCxnSpPr>
            <a:cxnSpLocks/>
          </p:cNvCxnSpPr>
          <p:nvPr/>
        </p:nvCxnSpPr>
        <p:spPr>
          <a:xfrm flipV="1">
            <a:off x="5029199" y="3165174"/>
            <a:ext cx="1458464" cy="3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05BB023B-76A1-A648-9F81-756151BC13B7}"/>
              </a:ext>
            </a:extLst>
          </p:cNvPr>
          <p:cNvSpPr txBox="1"/>
          <p:nvPr/>
        </p:nvSpPr>
        <p:spPr>
          <a:xfrm>
            <a:off x="573987" y="3105834"/>
            <a:ext cx="159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x</a:t>
            </a:r>
            <a:r>
              <a:rPr lang="ja-JP" altLang="en-US"/>
              <a:t>の変化量</a:t>
            </a:r>
            <a:r>
              <a:rPr lang="en-US" altLang="ja-JP" dirty="0"/>
              <a:t> </a:t>
            </a:r>
            <a:r>
              <a:rPr lang="ja-JP" altLang="en-US"/>
              <a:t>負</a:t>
            </a:r>
            <a:endParaRPr lang="en-US" altLang="ja-JP" dirty="0"/>
          </a:p>
          <a:p>
            <a:r>
              <a:rPr lang="en-US" altLang="ja-JP" dirty="0"/>
              <a:t>y</a:t>
            </a:r>
            <a:r>
              <a:rPr lang="ja-JP" altLang="en-US"/>
              <a:t>の変化量</a:t>
            </a:r>
            <a:r>
              <a:rPr lang="en-US" altLang="ja-JP" dirty="0"/>
              <a:t> 0</a:t>
            </a:r>
          </a:p>
        </p:txBody>
      </p: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FD8D0A34-3661-944E-9112-4CC40193887D}"/>
              </a:ext>
            </a:extLst>
          </p:cNvPr>
          <p:cNvCxnSpPr>
            <a:cxnSpLocks/>
          </p:cNvCxnSpPr>
          <p:nvPr/>
        </p:nvCxnSpPr>
        <p:spPr>
          <a:xfrm flipH="1" flipV="1">
            <a:off x="2331089" y="3253524"/>
            <a:ext cx="1456541" cy="3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012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20901</TotalTime>
  <Words>792</Words>
  <Application>Microsoft Macintosh PowerPoint</Application>
  <PresentationFormat>ワイド画面</PresentationFormat>
  <Paragraphs>250</Paragraphs>
  <Slides>36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4" baseType="lpstr">
      <vt:lpstr>MS PGothic</vt:lpstr>
      <vt:lpstr>MS Mincho</vt:lpstr>
      <vt:lpstr>游ゴシック</vt:lpstr>
      <vt:lpstr>游ゴシック Light</vt:lpstr>
      <vt:lpstr>Arial</vt:lpstr>
      <vt:lpstr>Cambria Math</vt:lpstr>
      <vt:lpstr>Century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福地　ユキ</dc:creator>
  <cp:lastModifiedBy>福地　ユキ</cp:lastModifiedBy>
  <cp:revision>113</cp:revision>
  <dcterms:created xsi:type="dcterms:W3CDTF">2020-12-22T06:55:49Z</dcterms:created>
  <dcterms:modified xsi:type="dcterms:W3CDTF">2021-07-21T04:22:22Z</dcterms:modified>
</cp:coreProperties>
</file>